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6"/>
  </p:notesMasterIdLst>
  <p:sldIdLst>
    <p:sldId id="256" r:id="rId2"/>
    <p:sldId id="319" r:id="rId3"/>
    <p:sldId id="318" r:id="rId4"/>
    <p:sldId id="312" r:id="rId5"/>
  </p:sldIdLst>
  <p:sldSz cx="9144000" cy="5143500" type="screen16x9"/>
  <p:notesSz cx="6858000" cy="9144000"/>
  <p:embeddedFontLst>
    <p:embeddedFont>
      <p:font typeface="Lato" panose="020F0502020204030203" pitchFamily="34" charset="0"/>
      <p:regular r:id="rId7"/>
      <p:bold r:id="rId8"/>
      <p:italic r:id="rId9"/>
      <p:boldItalic r:id="rId10"/>
    </p:embeddedFont>
    <p:embeddedFont>
      <p:font typeface="Sora" panose="020B0604020202020204" charset="0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B4039E-2BBA-1437-E723-7EEF03A92FA0}" v="5" dt="2025-02-24T15:14:17.217"/>
    <p1510:client id="{3DF0ACF7-7746-2512-F111-A76CC07285E2}" v="44" dt="2025-02-23T17:16:10.121"/>
  </p1510:revLst>
</p1510:revInfo>
</file>

<file path=ppt/tableStyles.xml><?xml version="1.0" encoding="utf-8"?>
<a:tblStyleLst xmlns:a="http://schemas.openxmlformats.org/drawingml/2006/main" def="{09BD279D-123F-4542-9B3B-E7A0FF8C8254}">
  <a:tblStyle styleId="{09BD279D-123F-4542-9B3B-E7A0FF8C82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U, Ka Ming [Student]" userId="S::23075813d@connect.polyu.hk::276643ea-ed02-47ba-9bde-c7b7abb3a4d3" providerId="AD" clId="Web-{A3C7F5C0-FBE1-5FF8-9E61-B0BB898CD9F6}"/>
    <pc:docChg chg="modSld">
      <pc:chgData name="CHAU, Ka Ming [Student]" userId="S::23075813d@connect.polyu.hk::276643ea-ed02-47ba-9bde-c7b7abb3a4d3" providerId="AD" clId="Web-{A3C7F5C0-FBE1-5FF8-9E61-B0BB898CD9F6}" dt="2025-02-16T15:58:21.377" v="33" actId="20577"/>
      <pc:docMkLst>
        <pc:docMk/>
      </pc:docMkLst>
      <pc:sldChg chg="modSp">
        <pc:chgData name="CHAU, Ka Ming [Student]" userId="S::23075813d@connect.polyu.hk::276643ea-ed02-47ba-9bde-c7b7abb3a4d3" providerId="AD" clId="Web-{A3C7F5C0-FBE1-5FF8-9E61-B0BB898CD9F6}" dt="2025-02-16T15:58:21.377" v="33" actId="20577"/>
        <pc:sldMkLst>
          <pc:docMk/>
          <pc:sldMk cId="2260741687" sldId="319"/>
        </pc:sldMkLst>
        <pc:spChg chg="mod">
          <ac:chgData name="CHAU, Ka Ming [Student]" userId="S::23075813d@connect.polyu.hk::276643ea-ed02-47ba-9bde-c7b7abb3a4d3" providerId="AD" clId="Web-{A3C7F5C0-FBE1-5FF8-9E61-B0BB898CD9F6}" dt="2025-02-16T15:57:45.219" v="32" actId="20577"/>
          <ac:spMkLst>
            <pc:docMk/>
            <pc:sldMk cId="2260741687" sldId="319"/>
            <ac:spMk id="20" creationId="{376E63C1-4F18-19A5-09B5-4FD8844ABA3A}"/>
          </ac:spMkLst>
        </pc:spChg>
        <pc:spChg chg="mod">
          <ac:chgData name="CHAU, Ka Ming [Student]" userId="S::23075813d@connect.polyu.hk::276643ea-ed02-47ba-9bde-c7b7abb3a4d3" providerId="AD" clId="Web-{A3C7F5C0-FBE1-5FF8-9E61-B0BB898CD9F6}" dt="2025-02-16T15:58:21.377" v="33" actId="20577"/>
          <ac:spMkLst>
            <pc:docMk/>
            <pc:sldMk cId="2260741687" sldId="319"/>
            <ac:spMk id="23" creationId="{9CB131E2-34D3-4612-D6AD-85DA6C9699DE}"/>
          </ac:spMkLst>
        </pc:spChg>
      </pc:sldChg>
    </pc:docChg>
  </pc:docChgLst>
  <pc:docChgLst>
    <pc:chgData name="CHAU, Ka Ming [Student]" userId="S::23075813d@connect.polyu.hk::276643ea-ed02-47ba-9bde-c7b7abb3a4d3" providerId="AD" clId="Web-{2FB4039E-2BBA-1437-E723-7EEF03A92FA0}"/>
    <pc:docChg chg="modSld">
      <pc:chgData name="CHAU, Ka Ming [Student]" userId="S::23075813d@connect.polyu.hk::276643ea-ed02-47ba-9bde-c7b7abb3a4d3" providerId="AD" clId="Web-{2FB4039E-2BBA-1437-E723-7EEF03A92FA0}" dt="2025-02-24T15:14:15.388" v="3" actId="20577"/>
      <pc:docMkLst>
        <pc:docMk/>
      </pc:docMkLst>
      <pc:sldChg chg="modSp">
        <pc:chgData name="CHAU, Ka Ming [Student]" userId="S::23075813d@connect.polyu.hk::276643ea-ed02-47ba-9bde-c7b7abb3a4d3" providerId="AD" clId="Web-{2FB4039E-2BBA-1437-E723-7EEF03A92FA0}" dt="2025-02-24T15:14:15.388" v="3" actId="20577"/>
        <pc:sldMkLst>
          <pc:docMk/>
          <pc:sldMk cId="0" sldId="256"/>
        </pc:sldMkLst>
        <pc:spChg chg="mod">
          <ac:chgData name="CHAU, Ka Ming [Student]" userId="S::23075813d@connect.polyu.hk::276643ea-ed02-47ba-9bde-c7b7abb3a4d3" providerId="AD" clId="Web-{2FB4039E-2BBA-1437-E723-7EEF03A92FA0}" dt="2025-02-24T15:14:15.388" v="3" actId="20577"/>
          <ac:spMkLst>
            <pc:docMk/>
            <pc:sldMk cId="0" sldId="256"/>
            <ac:spMk id="369" creationId="{00000000-0000-0000-0000-000000000000}"/>
          </ac:spMkLst>
        </pc:spChg>
      </pc:sldChg>
    </pc:docChg>
  </pc:docChgLst>
  <pc:docChgLst>
    <pc:chgData name="WAN, nataouo [Student]" userId="S::23021285d@connect.polyu.hk::c7a5178e-5ebf-4c91-9014-c161d8bdefbf" providerId="AD" clId="Web-{778483B8-5F77-6100-86C5-E96E558EFCBF}"/>
    <pc:docChg chg="modSld">
      <pc:chgData name="WAN, nataouo [Student]" userId="S::23021285d@connect.polyu.hk::c7a5178e-5ebf-4c91-9014-c161d8bdefbf" providerId="AD" clId="Web-{778483B8-5F77-6100-86C5-E96E558EFCBF}" dt="2025-02-16T14:09:36.342" v="11" actId="20577"/>
      <pc:docMkLst>
        <pc:docMk/>
      </pc:docMkLst>
      <pc:sldChg chg="modSp">
        <pc:chgData name="WAN, nataouo [Student]" userId="S::23021285d@connect.polyu.hk::c7a5178e-5ebf-4c91-9014-c161d8bdefbf" providerId="AD" clId="Web-{778483B8-5F77-6100-86C5-E96E558EFCBF}" dt="2025-02-16T14:09:36.342" v="11" actId="20577"/>
        <pc:sldMkLst>
          <pc:docMk/>
          <pc:sldMk cId="0" sldId="256"/>
        </pc:sldMkLst>
        <pc:spChg chg="mod">
          <ac:chgData name="WAN, nataouo [Student]" userId="S::23021285d@connect.polyu.hk::c7a5178e-5ebf-4c91-9014-c161d8bdefbf" providerId="AD" clId="Web-{778483B8-5F77-6100-86C5-E96E558EFCBF}" dt="2025-02-16T14:09:36.342" v="11" actId="20577"/>
          <ac:spMkLst>
            <pc:docMk/>
            <pc:sldMk cId="0" sldId="256"/>
            <ac:spMk id="368" creationId="{00000000-0000-0000-0000-000000000000}"/>
          </ac:spMkLst>
        </pc:spChg>
      </pc:sldChg>
    </pc:docChg>
  </pc:docChgLst>
  <pc:docChgLst>
    <pc:chgData name="CHAU, Ka Ming [Student]" userId="S::23075813d@connect.polyu.hk::276643ea-ed02-47ba-9bde-c7b7abb3a4d3" providerId="AD" clId="Web-{3DF0ACF7-7746-2512-F111-A76CC07285E2}"/>
    <pc:docChg chg="modSld">
      <pc:chgData name="CHAU, Ka Ming [Student]" userId="S::23075813d@connect.polyu.hk::276643ea-ed02-47ba-9bde-c7b7abb3a4d3" providerId="AD" clId="Web-{3DF0ACF7-7746-2512-F111-A76CC07285E2}" dt="2025-02-23T17:16:10.121" v="41" actId="14100"/>
      <pc:docMkLst>
        <pc:docMk/>
      </pc:docMkLst>
      <pc:sldChg chg="modSp">
        <pc:chgData name="CHAU, Ka Ming [Student]" userId="S::23075813d@connect.polyu.hk::276643ea-ed02-47ba-9bde-c7b7abb3a4d3" providerId="AD" clId="Web-{3DF0ACF7-7746-2512-F111-A76CC07285E2}" dt="2025-02-23T17:16:10.121" v="41" actId="14100"/>
        <pc:sldMkLst>
          <pc:docMk/>
          <pc:sldMk cId="3235275900" sldId="318"/>
        </pc:sldMkLst>
        <pc:spChg chg="mod">
          <ac:chgData name="CHAU, Ka Ming [Student]" userId="S::23075813d@connect.polyu.hk::276643ea-ed02-47ba-9bde-c7b7abb3a4d3" providerId="AD" clId="Web-{3DF0ACF7-7746-2512-F111-A76CC07285E2}" dt="2025-02-23T17:16:10.121" v="41" actId="14100"/>
          <ac:spMkLst>
            <pc:docMk/>
            <pc:sldMk cId="3235275900" sldId="318"/>
            <ac:spMk id="8" creationId="{A85BA95E-6A2B-FC06-02AC-B85EE9F002CA}"/>
          </ac:spMkLst>
        </pc:spChg>
        <pc:spChg chg="mod">
          <ac:chgData name="CHAU, Ka Ming [Student]" userId="S::23075813d@connect.polyu.hk::276643ea-ed02-47ba-9bde-c7b7abb3a4d3" providerId="AD" clId="Web-{3DF0ACF7-7746-2512-F111-A76CC07285E2}" dt="2025-02-23T17:16:10.090" v="40" actId="14100"/>
          <ac:spMkLst>
            <pc:docMk/>
            <pc:sldMk cId="3235275900" sldId="318"/>
            <ac:spMk id="532" creationId="{C417ADC8-595C-284B-48F9-5F6D99F22AD8}"/>
          </ac:spMkLst>
        </pc:spChg>
      </pc:sldChg>
    </pc:docChg>
  </pc:docChgLst>
  <pc:docChgLst>
    <pc:chgData name="CHAU, Ka Ming [Student]" userId="S::23075813d@connect.polyu.hk::276643ea-ed02-47ba-9bde-c7b7abb3a4d3" providerId="AD" clId="Web-{E9825BFD-2517-9F82-43A3-DEABF51108F0}"/>
    <pc:docChg chg="modSld sldOrd">
      <pc:chgData name="CHAU, Ka Ming [Student]" userId="S::23075813d@connect.polyu.hk::276643ea-ed02-47ba-9bde-c7b7abb3a4d3" providerId="AD" clId="Web-{E9825BFD-2517-9F82-43A3-DEABF51108F0}" dt="2025-02-16T15:01:36.436" v="4"/>
      <pc:docMkLst>
        <pc:docMk/>
      </pc:docMkLst>
      <pc:sldChg chg="addSp delSp modSp">
        <pc:chgData name="CHAU, Ka Ming [Student]" userId="S::23075813d@connect.polyu.hk::276643ea-ed02-47ba-9bde-c7b7abb3a4d3" providerId="AD" clId="Web-{E9825BFD-2517-9F82-43A3-DEABF51108F0}" dt="2025-02-16T14:33:30.671" v="0"/>
        <pc:sldMkLst>
          <pc:docMk/>
          <pc:sldMk cId="0" sldId="285"/>
        </pc:sldMkLst>
        <pc:spChg chg="add mod">
          <ac:chgData name="CHAU, Ka Ming [Student]" userId="S::23075813d@connect.polyu.hk::276643ea-ed02-47ba-9bde-c7b7abb3a4d3" providerId="AD" clId="Web-{E9825BFD-2517-9F82-43A3-DEABF51108F0}" dt="2025-02-16T14:33:30.671" v="0"/>
          <ac:spMkLst>
            <pc:docMk/>
            <pc:sldMk cId="0" sldId="285"/>
            <ac:spMk id="3" creationId="{D2F45974-6AE2-AFA2-2EA7-701DFDAA53BB}"/>
          </ac:spMkLst>
        </pc:spChg>
        <pc:spChg chg="del">
          <ac:chgData name="CHAU, Ka Ming [Student]" userId="S::23075813d@connect.polyu.hk::276643ea-ed02-47ba-9bde-c7b7abb3a4d3" providerId="AD" clId="Web-{E9825BFD-2517-9F82-43A3-DEABF51108F0}" dt="2025-02-16T14:33:30.671" v="0"/>
          <ac:spMkLst>
            <pc:docMk/>
            <pc:sldMk cId="0" sldId="285"/>
            <ac:spMk id="1231" creationId="{00000000-0000-0000-0000-000000000000}"/>
          </ac:spMkLst>
        </pc:spChg>
        <pc:cxnChg chg="mod">
          <ac:chgData name="CHAU, Ka Ming [Student]" userId="S::23075813d@connect.polyu.hk::276643ea-ed02-47ba-9bde-c7b7abb3a4d3" providerId="AD" clId="Web-{E9825BFD-2517-9F82-43A3-DEABF51108F0}" dt="2025-02-16T14:33:30.671" v="0"/>
          <ac:cxnSpMkLst>
            <pc:docMk/>
            <pc:sldMk cId="0" sldId="285"/>
            <ac:cxnSpMk id="1270" creationId="{00000000-0000-0000-0000-000000000000}"/>
          </ac:cxnSpMkLst>
        </pc:cxnChg>
      </pc:sldChg>
      <pc:sldChg chg="ord">
        <pc:chgData name="CHAU, Ka Ming [Student]" userId="S::23075813d@connect.polyu.hk::276643ea-ed02-47ba-9bde-c7b7abb3a4d3" providerId="AD" clId="Web-{E9825BFD-2517-9F82-43A3-DEABF51108F0}" dt="2025-02-16T15:01:36.436" v="4"/>
        <pc:sldMkLst>
          <pc:docMk/>
          <pc:sldMk cId="218051487" sldId="314"/>
        </pc:sldMkLst>
      </pc:sldChg>
      <pc:sldChg chg="ord">
        <pc:chgData name="CHAU, Ka Ming [Student]" userId="S::23075813d@connect.polyu.hk::276643ea-ed02-47ba-9bde-c7b7abb3a4d3" providerId="AD" clId="Web-{E9825BFD-2517-9F82-43A3-DEABF51108F0}" dt="2025-02-16T15:01:36.436" v="3"/>
        <pc:sldMkLst>
          <pc:docMk/>
          <pc:sldMk cId="2742780118" sldId="315"/>
        </pc:sldMkLst>
      </pc:sldChg>
      <pc:sldChg chg="ord">
        <pc:chgData name="CHAU, Ka Ming [Student]" userId="S::23075813d@connect.polyu.hk::276643ea-ed02-47ba-9bde-c7b7abb3a4d3" providerId="AD" clId="Web-{E9825BFD-2517-9F82-43A3-DEABF51108F0}" dt="2025-02-16T15:01:36.420" v="2"/>
        <pc:sldMkLst>
          <pc:docMk/>
          <pc:sldMk cId="2504333320" sldId="316"/>
        </pc:sldMkLst>
      </pc:sldChg>
      <pc:sldChg chg="ord">
        <pc:chgData name="CHAU, Ka Ming [Student]" userId="S::23075813d@connect.polyu.hk::276643ea-ed02-47ba-9bde-c7b7abb3a4d3" providerId="AD" clId="Web-{E9825BFD-2517-9F82-43A3-DEABF51108F0}" dt="2025-02-16T15:01:36.420" v="1"/>
        <pc:sldMkLst>
          <pc:docMk/>
          <pc:sldMk cId="1900547307" sldId="317"/>
        </pc:sldMkLst>
      </pc:sldChg>
    </pc:docChg>
  </pc:docChgLst>
  <pc:docChgLst>
    <pc:chgData name="FUNG, Keitu [Student]" userId="b66ad425-2be7-4708-b6f1-0fdcc3f22023" providerId="ADAL" clId="{BF375154-0DD9-0A46-9552-B8CDEE4E8058}"/>
    <pc:docChg chg="custSel modSld">
      <pc:chgData name="FUNG, Keitu [Student]" userId="b66ad425-2be7-4708-b6f1-0fdcc3f22023" providerId="ADAL" clId="{BF375154-0DD9-0A46-9552-B8CDEE4E8058}" dt="2025-02-16T16:24:00.789" v="312"/>
      <pc:docMkLst>
        <pc:docMk/>
      </pc:docMkLst>
      <pc:sldChg chg="modSp mod">
        <pc:chgData name="FUNG, Keitu [Student]" userId="b66ad425-2be7-4708-b6f1-0fdcc3f22023" providerId="ADAL" clId="{BF375154-0DD9-0A46-9552-B8CDEE4E8058}" dt="2025-02-16T14:13:12.516" v="1" actId="20577"/>
        <pc:sldMkLst>
          <pc:docMk/>
          <pc:sldMk cId="0" sldId="256"/>
        </pc:sldMkLst>
        <pc:spChg chg="mod">
          <ac:chgData name="FUNG, Keitu [Student]" userId="b66ad425-2be7-4708-b6f1-0fdcc3f22023" providerId="ADAL" clId="{BF375154-0DD9-0A46-9552-B8CDEE4E8058}" dt="2025-02-16T14:13:12.516" v="1" actId="20577"/>
          <ac:spMkLst>
            <pc:docMk/>
            <pc:sldMk cId="0" sldId="256"/>
            <ac:spMk id="368" creationId="{00000000-0000-0000-0000-000000000000}"/>
          </ac:spMkLst>
        </pc:spChg>
      </pc:sldChg>
      <pc:sldChg chg="modSp mod">
        <pc:chgData name="FUNG, Keitu [Student]" userId="b66ad425-2be7-4708-b6f1-0fdcc3f22023" providerId="ADAL" clId="{BF375154-0DD9-0A46-9552-B8CDEE4E8058}" dt="2025-02-16T16:24:00.789" v="312"/>
        <pc:sldMkLst>
          <pc:docMk/>
          <pc:sldMk cId="3235275900" sldId="318"/>
        </pc:sldMkLst>
        <pc:spChg chg="mod">
          <ac:chgData name="FUNG, Keitu [Student]" userId="b66ad425-2be7-4708-b6f1-0fdcc3f22023" providerId="ADAL" clId="{BF375154-0DD9-0A46-9552-B8CDEE4E8058}" dt="2025-02-16T16:24:00.789" v="312"/>
          <ac:spMkLst>
            <pc:docMk/>
            <pc:sldMk cId="3235275900" sldId="318"/>
            <ac:spMk id="8" creationId="{A85BA95E-6A2B-FC06-02AC-B85EE9F002CA}"/>
          </ac:spMkLst>
        </pc:spChg>
      </pc:sldChg>
      <pc:sldChg chg="modSp mod">
        <pc:chgData name="FUNG, Keitu [Student]" userId="b66ad425-2be7-4708-b6f1-0fdcc3f22023" providerId="ADAL" clId="{BF375154-0DD9-0A46-9552-B8CDEE4E8058}" dt="2025-02-16T16:05:03.555" v="309" actId="20577"/>
        <pc:sldMkLst>
          <pc:docMk/>
          <pc:sldMk cId="2260741687" sldId="319"/>
        </pc:sldMkLst>
        <pc:spChg chg="mod">
          <ac:chgData name="FUNG, Keitu [Student]" userId="b66ad425-2be7-4708-b6f1-0fdcc3f22023" providerId="ADAL" clId="{BF375154-0DD9-0A46-9552-B8CDEE4E8058}" dt="2025-02-16T15:58:30.105" v="36" actId="20577"/>
          <ac:spMkLst>
            <pc:docMk/>
            <pc:sldMk cId="2260741687" sldId="319"/>
            <ac:spMk id="23" creationId="{9CB131E2-34D3-4612-D6AD-85DA6C9699DE}"/>
          </ac:spMkLst>
        </pc:spChg>
        <pc:spChg chg="mod">
          <ac:chgData name="FUNG, Keitu [Student]" userId="b66ad425-2be7-4708-b6f1-0fdcc3f22023" providerId="ADAL" clId="{BF375154-0DD9-0A46-9552-B8CDEE4E8058}" dt="2025-02-16T16:05:03.555" v="309" actId="20577"/>
          <ac:spMkLst>
            <pc:docMk/>
            <pc:sldMk cId="2260741687" sldId="319"/>
            <ac:spMk id="26" creationId="{1AC5DD11-B4AD-E3A2-48AE-E5C1FC360CD6}"/>
          </ac:spMkLst>
        </pc:spChg>
        <pc:spChg chg="mod">
          <ac:chgData name="FUNG, Keitu [Student]" userId="b66ad425-2be7-4708-b6f1-0fdcc3f22023" providerId="ADAL" clId="{BF375154-0DD9-0A46-9552-B8CDEE4E8058}" dt="2025-02-16T16:00:07.082" v="147" actId="20577"/>
          <ac:spMkLst>
            <pc:docMk/>
            <pc:sldMk cId="2260741687" sldId="319"/>
            <ac:spMk id="27" creationId="{8A47E39B-D53B-E979-9576-39E98E5BEBF2}"/>
          </ac:spMkLst>
        </pc:spChg>
      </pc:sldChg>
    </pc:docChg>
  </pc:docChgLst>
  <pc:docChgLst>
    <pc:chgData name="WAN, nataouo [Student]" userId="S::23021285d@connect.polyu.hk::c7a5178e-5ebf-4c91-9014-c161d8bdefbf" providerId="AD" clId="Web-{448BCEEB-7EC2-548F-19C2-87C045FA86B7}"/>
    <pc:docChg chg="modSld">
      <pc:chgData name="WAN, nataouo [Student]" userId="S::23021285d@connect.polyu.hk::c7a5178e-5ebf-4c91-9014-c161d8bdefbf" providerId="AD" clId="Web-{448BCEEB-7EC2-548F-19C2-87C045FA86B7}" dt="2025-02-16T14:13:00.644" v="8" actId="14100"/>
      <pc:docMkLst>
        <pc:docMk/>
      </pc:docMkLst>
      <pc:sldChg chg="addSp delSp modSp">
        <pc:chgData name="WAN, nataouo [Student]" userId="S::23021285d@connect.polyu.hk::c7a5178e-5ebf-4c91-9014-c161d8bdefbf" providerId="AD" clId="Web-{448BCEEB-7EC2-548F-19C2-87C045FA86B7}" dt="2025-02-16T14:13:00.644" v="8" actId="14100"/>
        <pc:sldMkLst>
          <pc:docMk/>
          <pc:sldMk cId="0" sldId="256"/>
        </pc:sldMkLst>
        <pc:spChg chg="add del mod">
          <ac:chgData name="WAN, nataouo [Student]" userId="S::23021285d@connect.polyu.hk::c7a5178e-5ebf-4c91-9014-c161d8bdefbf" providerId="AD" clId="Web-{448BCEEB-7EC2-548F-19C2-87C045FA86B7}" dt="2025-02-16T14:12:45.019" v="7"/>
          <ac:spMkLst>
            <pc:docMk/>
            <pc:sldMk cId="0" sldId="256"/>
            <ac:spMk id="3" creationId="{5A3D914C-3EF4-97E7-CC9D-EF348F94F1CD}"/>
          </ac:spMkLst>
        </pc:spChg>
        <pc:spChg chg="add del mod">
          <ac:chgData name="WAN, nataouo [Student]" userId="S::23021285d@connect.polyu.hk::c7a5178e-5ebf-4c91-9014-c161d8bdefbf" providerId="AD" clId="Web-{448BCEEB-7EC2-548F-19C2-87C045FA86B7}" dt="2025-02-16T14:13:00.644" v="8" actId="14100"/>
          <ac:spMkLst>
            <pc:docMk/>
            <pc:sldMk cId="0" sldId="256"/>
            <ac:spMk id="368" creationId="{00000000-0000-0000-0000-000000000000}"/>
          </ac:spMkLst>
        </pc:spChg>
      </pc:sldChg>
    </pc:docChg>
  </pc:docChgLst>
  <pc:docChgLst>
    <pc:chgData name="CHAU, Ka Ming [Student]" userId="S::23075813d@connect.polyu.hk::276643ea-ed02-47ba-9bde-c7b7abb3a4d3" providerId="AD" clId="Web-{F5805E69-AF20-0E95-D4FA-AF5195F31C06}"/>
    <pc:docChg chg="delSld modSld">
      <pc:chgData name="CHAU, Ka Ming [Student]" userId="S::23075813d@connect.polyu.hk::276643ea-ed02-47ba-9bde-c7b7abb3a4d3" providerId="AD" clId="Web-{F5805E69-AF20-0E95-D4FA-AF5195F31C06}" dt="2025-02-16T16:23:20.264" v="644" actId="20577"/>
      <pc:docMkLst>
        <pc:docMk/>
      </pc:docMkLst>
      <pc:sldChg chg="del">
        <pc:chgData name="CHAU, Ka Ming [Student]" userId="S::23075813d@connect.polyu.hk::276643ea-ed02-47ba-9bde-c7b7abb3a4d3" providerId="AD" clId="Web-{F5805E69-AF20-0E95-D4FA-AF5195F31C06}" dt="2025-02-16T16:13:44.619" v="306"/>
        <pc:sldMkLst>
          <pc:docMk/>
          <pc:sldMk cId="0" sldId="257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35" v="310"/>
        <pc:sldMkLst>
          <pc:docMk/>
          <pc:sldMk cId="0" sldId="258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35" v="309"/>
        <pc:sldMkLst>
          <pc:docMk/>
          <pc:sldMk cId="0" sldId="259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35" v="308"/>
        <pc:sldMkLst>
          <pc:docMk/>
          <pc:sldMk cId="0" sldId="260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35" v="307"/>
        <pc:sldMkLst>
          <pc:docMk/>
          <pc:sldMk cId="0" sldId="261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19" v="305"/>
        <pc:sldMkLst>
          <pc:docMk/>
          <pc:sldMk cId="0" sldId="262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19" v="304"/>
        <pc:sldMkLst>
          <pc:docMk/>
          <pc:sldMk cId="0" sldId="263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19" v="303"/>
        <pc:sldMkLst>
          <pc:docMk/>
          <pc:sldMk cId="0" sldId="264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19" v="302"/>
        <pc:sldMkLst>
          <pc:docMk/>
          <pc:sldMk cId="0" sldId="265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19" v="301"/>
        <pc:sldMkLst>
          <pc:docMk/>
          <pc:sldMk cId="0" sldId="266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04" v="300"/>
        <pc:sldMkLst>
          <pc:docMk/>
          <pc:sldMk cId="0" sldId="267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04" v="299"/>
        <pc:sldMkLst>
          <pc:docMk/>
          <pc:sldMk cId="0" sldId="268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04" v="298"/>
        <pc:sldMkLst>
          <pc:docMk/>
          <pc:sldMk cId="0" sldId="269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04" v="297"/>
        <pc:sldMkLst>
          <pc:docMk/>
          <pc:sldMk cId="0" sldId="270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04" v="296"/>
        <pc:sldMkLst>
          <pc:docMk/>
          <pc:sldMk cId="0" sldId="271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604" v="295"/>
        <pc:sldMkLst>
          <pc:docMk/>
          <pc:sldMk cId="0" sldId="272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88" v="294"/>
        <pc:sldMkLst>
          <pc:docMk/>
          <pc:sldMk cId="0" sldId="273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88" v="293"/>
        <pc:sldMkLst>
          <pc:docMk/>
          <pc:sldMk cId="0" sldId="274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88" v="292"/>
        <pc:sldMkLst>
          <pc:docMk/>
          <pc:sldMk cId="0" sldId="275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88" v="291"/>
        <pc:sldMkLst>
          <pc:docMk/>
          <pc:sldMk cId="0" sldId="276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88" v="290"/>
        <pc:sldMkLst>
          <pc:docMk/>
          <pc:sldMk cId="0" sldId="277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88" v="289"/>
        <pc:sldMkLst>
          <pc:docMk/>
          <pc:sldMk cId="0" sldId="278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88" v="288"/>
        <pc:sldMkLst>
          <pc:docMk/>
          <pc:sldMk cId="0" sldId="279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88" v="287"/>
        <pc:sldMkLst>
          <pc:docMk/>
          <pc:sldMk cId="0" sldId="280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72" v="286"/>
        <pc:sldMkLst>
          <pc:docMk/>
          <pc:sldMk cId="0" sldId="281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72" v="285"/>
        <pc:sldMkLst>
          <pc:docMk/>
          <pc:sldMk cId="0" sldId="282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72" v="284"/>
        <pc:sldMkLst>
          <pc:docMk/>
          <pc:sldMk cId="0" sldId="283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72" v="283"/>
        <pc:sldMkLst>
          <pc:docMk/>
          <pc:sldMk cId="0" sldId="284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72" v="282"/>
        <pc:sldMkLst>
          <pc:docMk/>
          <pc:sldMk cId="0" sldId="285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72" v="281"/>
        <pc:sldMkLst>
          <pc:docMk/>
          <pc:sldMk cId="0" sldId="286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57" v="280"/>
        <pc:sldMkLst>
          <pc:docMk/>
          <pc:sldMk cId="0" sldId="287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41" v="279"/>
        <pc:sldMkLst>
          <pc:docMk/>
          <pc:sldMk cId="0" sldId="288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41" v="278"/>
        <pc:sldMkLst>
          <pc:docMk/>
          <pc:sldMk cId="0" sldId="289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41" v="277"/>
        <pc:sldMkLst>
          <pc:docMk/>
          <pc:sldMk cId="0" sldId="290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41" v="276"/>
        <pc:sldMkLst>
          <pc:docMk/>
          <pc:sldMk cId="0" sldId="291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41" v="275"/>
        <pc:sldMkLst>
          <pc:docMk/>
          <pc:sldMk cId="0" sldId="292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25" v="274"/>
        <pc:sldMkLst>
          <pc:docMk/>
          <pc:sldMk cId="0" sldId="293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525" v="273"/>
        <pc:sldMkLst>
          <pc:docMk/>
          <pc:sldMk cId="0" sldId="294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354" v="272"/>
        <pc:sldMkLst>
          <pc:docMk/>
          <pc:sldMk cId="0" sldId="295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338" v="271"/>
        <pc:sldMkLst>
          <pc:docMk/>
          <pc:sldMk cId="0" sldId="296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322" v="270"/>
        <pc:sldMkLst>
          <pc:docMk/>
          <pc:sldMk cId="0" sldId="297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307" v="269"/>
        <pc:sldMkLst>
          <pc:docMk/>
          <pc:sldMk cId="0" sldId="298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291" v="268"/>
        <pc:sldMkLst>
          <pc:docMk/>
          <pc:sldMk cId="0" sldId="299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275" v="267"/>
        <pc:sldMkLst>
          <pc:docMk/>
          <pc:sldMk cId="0" sldId="300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260" v="266"/>
        <pc:sldMkLst>
          <pc:docMk/>
          <pc:sldMk cId="0" sldId="301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229" v="265"/>
        <pc:sldMkLst>
          <pc:docMk/>
          <pc:sldMk cId="0" sldId="302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197" v="264"/>
        <pc:sldMkLst>
          <pc:docMk/>
          <pc:sldMk cId="0" sldId="303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166" v="263"/>
        <pc:sldMkLst>
          <pc:docMk/>
          <pc:sldMk cId="0" sldId="304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150" v="262"/>
        <pc:sldMkLst>
          <pc:docMk/>
          <pc:sldMk cId="0" sldId="305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44.135" v="261"/>
        <pc:sldMkLst>
          <pc:docMk/>
          <pc:sldMk cId="0" sldId="306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55.979" v="315"/>
        <pc:sldMkLst>
          <pc:docMk/>
          <pc:sldMk cId="1310602254" sldId="307"/>
        </pc:sldMkLst>
      </pc:sldChg>
      <pc:sldChg chg="modSp del">
        <pc:chgData name="CHAU, Ka Ming [Student]" userId="S::23075813d@connect.polyu.hk::276643ea-ed02-47ba-9bde-c7b7abb3a4d3" providerId="AD" clId="Web-{F5805E69-AF20-0E95-D4FA-AF5195F31C06}" dt="2025-02-16T16:13:54.557" v="314"/>
        <pc:sldMkLst>
          <pc:docMk/>
          <pc:sldMk cId="218051487" sldId="314"/>
        </pc:sldMkLst>
        <pc:spChg chg="mod">
          <ac:chgData name="CHAU, Ka Ming [Student]" userId="S::23075813d@connect.polyu.hk::276643ea-ed02-47ba-9bde-c7b7abb3a4d3" providerId="AD" clId="Web-{F5805E69-AF20-0E95-D4FA-AF5195F31C06}" dt="2025-02-16T16:08:42.932" v="260" actId="20577"/>
          <ac:spMkLst>
            <pc:docMk/>
            <pc:sldMk cId="218051487" sldId="314"/>
            <ac:spMk id="982" creationId="{35F4DCD2-968B-473A-2653-BA85E1E76A42}"/>
          </ac:spMkLst>
        </pc:spChg>
      </pc:sldChg>
      <pc:sldChg chg="del">
        <pc:chgData name="CHAU, Ka Ming [Student]" userId="S::23075813d@connect.polyu.hk::276643ea-ed02-47ba-9bde-c7b7abb3a4d3" providerId="AD" clId="Web-{F5805E69-AF20-0E95-D4FA-AF5195F31C06}" dt="2025-02-16T16:13:54.557" v="313"/>
        <pc:sldMkLst>
          <pc:docMk/>
          <pc:sldMk cId="2742780118" sldId="315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54.557" v="312"/>
        <pc:sldMkLst>
          <pc:docMk/>
          <pc:sldMk cId="2504333320" sldId="316"/>
        </pc:sldMkLst>
      </pc:sldChg>
      <pc:sldChg chg="del">
        <pc:chgData name="CHAU, Ka Ming [Student]" userId="S::23075813d@connect.polyu.hk::276643ea-ed02-47ba-9bde-c7b7abb3a4d3" providerId="AD" clId="Web-{F5805E69-AF20-0E95-D4FA-AF5195F31C06}" dt="2025-02-16T16:13:54.557" v="311"/>
        <pc:sldMkLst>
          <pc:docMk/>
          <pc:sldMk cId="1900547307" sldId="317"/>
        </pc:sldMkLst>
      </pc:sldChg>
      <pc:sldChg chg="modSp">
        <pc:chgData name="CHAU, Ka Ming [Student]" userId="S::23075813d@connect.polyu.hk::276643ea-ed02-47ba-9bde-c7b7abb3a4d3" providerId="AD" clId="Web-{F5805E69-AF20-0E95-D4FA-AF5195F31C06}" dt="2025-02-16T16:23:20.264" v="644" actId="20577"/>
        <pc:sldMkLst>
          <pc:docMk/>
          <pc:sldMk cId="3235275900" sldId="318"/>
        </pc:sldMkLst>
        <pc:spChg chg="mod">
          <ac:chgData name="CHAU, Ka Ming [Student]" userId="S::23075813d@connect.polyu.hk::276643ea-ed02-47ba-9bde-c7b7abb3a4d3" providerId="AD" clId="Web-{F5805E69-AF20-0E95-D4FA-AF5195F31C06}" dt="2025-02-16T16:23:20.264" v="644" actId="20577"/>
          <ac:spMkLst>
            <pc:docMk/>
            <pc:sldMk cId="3235275900" sldId="318"/>
            <ac:spMk id="8" creationId="{A85BA95E-6A2B-FC06-02AC-B85EE9F002CA}"/>
          </ac:spMkLst>
        </pc:spChg>
        <pc:spChg chg="mod">
          <ac:chgData name="CHAU, Ka Ming [Student]" userId="S::23075813d@connect.polyu.hk::276643ea-ed02-47ba-9bde-c7b7abb3a4d3" providerId="AD" clId="Web-{F5805E69-AF20-0E95-D4FA-AF5195F31C06}" dt="2025-02-16T16:23:00.622" v="628" actId="1076"/>
          <ac:spMkLst>
            <pc:docMk/>
            <pc:sldMk cId="3235275900" sldId="318"/>
            <ac:spMk id="532" creationId="{C417ADC8-595C-284B-48F9-5F6D99F22AD8}"/>
          </ac:spMkLst>
        </pc:spChg>
      </pc:sldChg>
      <pc:sldChg chg="modSp">
        <pc:chgData name="CHAU, Ka Ming [Student]" userId="S::23075813d@connect.polyu.hk::276643ea-ed02-47ba-9bde-c7b7abb3a4d3" providerId="AD" clId="Web-{F5805E69-AF20-0E95-D4FA-AF5195F31C06}" dt="2025-02-16T16:06:20.396" v="255" actId="20577"/>
        <pc:sldMkLst>
          <pc:docMk/>
          <pc:sldMk cId="2260741687" sldId="319"/>
        </pc:sldMkLst>
        <pc:spChg chg="mod">
          <ac:chgData name="CHAU, Ka Ming [Student]" userId="S::23075813d@connect.polyu.hk::276643ea-ed02-47ba-9bde-c7b7abb3a4d3" providerId="AD" clId="Web-{F5805E69-AF20-0E95-D4FA-AF5195F31C06}" dt="2025-02-16T16:06:20.396" v="255" actId="20577"/>
          <ac:spMkLst>
            <pc:docMk/>
            <pc:sldMk cId="2260741687" sldId="319"/>
            <ac:spMk id="23" creationId="{9CB131E2-34D3-4612-D6AD-85DA6C9699DE}"/>
          </ac:spMkLst>
        </pc:spChg>
        <pc:spChg chg="mod">
          <ac:chgData name="CHAU, Ka Ming [Student]" userId="S::23075813d@connect.polyu.hk::276643ea-ed02-47ba-9bde-c7b7abb3a4d3" providerId="AD" clId="Web-{F5805E69-AF20-0E95-D4FA-AF5195F31C06}" dt="2025-02-16T16:05:58.536" v="253" actId="20577"/>
          <ac:spMkLst>
            <pc:docMk/>
            <pc:sldMk cId="2260741687" sldId="319"/>
            <ac:spMk id="25" creationId="{55A4D079-FBAB-2609-0FAF-5D26C0FE5013}"/>
          </ac:spMkLst>
        </pc:spChg>
      </pc:sldChg>
    </pc:docChg>
  </pc:docChgLst>
  <pc:docChgLst>
    <pc:chgData name="YAN, Tin Chun [Student]" userId="S::21073202d@connect.polyu.hk::adbdcc76-5408-48f4-8cf8-9895b685cba9" providerId="AD" clId="Web-{BEC00105-594D-8557-0582-B1A98CD9D23D}"/>
    <pc:docChg chg="modSld">
      <pc:chgData name="YAN, Tin Chun [Student]" userId="S::21073202d@connect.polyu.hk::adbdcc76-5408-48f4-8cf8-9895b685cba9" providerId="AD" clId="Web-{BEC00105-594D-8557-0582-B1A98CD9D23D}" dt="2025-02-16T14:43:23.080" v="12" actId="1076"/>
      <pc:docMkLst>
        <pc:docMk/>
      </pc:docMkLst>
      <pc:sldChg chg="addSp modSp">
        <pc:chgData name="YAN, Tin Chun [Student]" userId="S::21073202d@connect.polyu.hk::adbdcc76-5408-48f4-8cf8-9895b685cba9" providerId="AD" clId="Web-{BEC00105-594D-8557-0582-B1A98CD9D23D}" dt="2025-02-16T14:43:23.080" v="12" actId="1076"/>
        <pc:sldMkLst>
          <pc:docMk/>
          <pc:sldMk cId="2504333320" sldId="316"/>
        </pc:sldMkLst>
        <pc:picChg chg="add mod">
          <ac:chgData name="YAN, Tin Chun [Student]" userId="S::21073202d@connect.polyu.hk::adbdcc76-5408-48f4-8cf8-9895b685cba9" providerId="AD" clId="Web-{BEC00105-594D-8557-0582-B1A98CD9D23D}" dt="2025-02-16T14:43:05.563" v="8" actId="1076"/>
          <ac:picMkLst>
            <pc:docMk/>
            <pc:sldMk cId="2504333320" sldId="316"/>
            <ac:picMk id="3" creationId="{93E6C7A3-661E-0C74-7E3E-DA7D8CA581FA}"/>
          </ac:picMkLst>
        </pc:picChg>
        <pc:picChg chg="add mod">
          <ac:chgData name="YAN, Tin Chun [Student]" userId="S::21073202d@connect.polyu.hk::adbdcc76-5408-48f4-8cf8-9895b685cba9" providerId="AD" clId="Web-{BEC00105-594D-8557-0582-B1A98CD9D23D}" dt="2025-02-16T14:43:23.080" v="12" actId="1076"/>
          <ac:picMkLst>
            <pc:docMk/>
            <pc:sldMk cId="2504333320" sldId="316"/>
            <ac:picMk id="5" creationId="{2EDBC85D-DAD4-DFED-2600-4F69A2333271}"/>
          </ac:picMkLst>
        </pc:picChg>
      </pc:sldChg>
    </pc:docChg>
  </pc:docChgLst>
  <pc:docChgLst>
    <pc:chgData name="WAN, nataouo [Student]" userId="c7a5178e-5ebf-4c91-9014-c161d8bdefbf" providerId="ADAL" clId="{AD6CAFC7-2620-4444-B898-946EA94E664D}"/>
    <pc:docChg chg="undo custSel addSld delSld modSld sldOrd">
      <pc:chgData name="WAN, nataouo [Student]" userId="c7a5178e-5ebf-4c91-9014-c161d8bdefbf" providerId="ADAL" clId="{AD6CAFC7-2620-4444-B898-946EA94E664D}" dt="2025-02-16T16:25:23.782" v="2013" actId="14100"/>
      <pc:docMkLst>
        <pc:docMk/>
      </pc:docMkLst>
      <pc:sldChg chg="addSp delSp modSp mod">
        <pc:chgData name="WAN, nataouo [Student]" userId="c7a5178e-5ebf-4c91-9014-c161d8bdefbf" providerId="ADAL" clId="{AD6CAFC7-2620-4444-B898-946EA94E664D}" dt="2025-02-16T15:09:16.802" v="1566" actId="207"/>
        <pc:sldMkLst>
          <pc:docMk/>
          <pc:sldMk cId="0" sldId="256"/>
        </pc:sldMkLst>
        <pc:spChg chg="add mod">
          <ac:chgData name="WAN, nataouo [Student]" userId="c7a5178e-5ebf-4c91-9014-c161d8bdefbf" providerId="ADAL" clId="{AD6CAFC7-2620-4444-B898-946EA94E664D}" dt="2025-02-16T14:14:57.609" v="26"/>
          <ac:spMkLst>
            <pc:docMk/>
            <pc:sldMk cId="0" sldId="256"/>
            <ac:spMk id="2" creationId="{63618698-C834-61FD-ACD5-EB30BCE9D932}"/>
          </ac:spMkLst>
        </pc:spChg>
        <pc:spChg chg="add mod">
          <ac:chgData name="WAN, nataouo [Student]" userId="c7a5178e-5ebf-4c91-9014-c161d8bdefbf" providerId="ADAL" clId="{AD6CAFC7-2620-4444-B898-946EA94E664D}" dt="2025-02-16T14:19:13.464" v="108" actId="1036"/>
          <ac:spMkLst>
            <pc:docMk/>
            <pc:sldMk cId="0" sldId="256"/>
            <ac:spMk id="3" creationId="{50578ADD-5787-1022-A44A-5580D1429BE1}"/>
          </ac:spMkLst>
        </pc:spChg>
        <pc:spChg chg="add mod">
          <ac:chgData name="WAN, nataouo [Student]" userId="c7a5178e-5ebf-4c91-9014-c161d8bdefbf" providerId="ADAL" clId="{AD6CAFC7-2620-4444-B898-946EA94E664D}" dt="2025-02-16T14:15:47.739" v="48"/>
          <ac:spMkLst>
            <pc:docMk/>
            <pc:sldMk cId="0" sldId="256"/>
            <ac:spMk id="4" creationId="{B90FB9F1-F39C-C21A-0CBA-BA6F3062F8E5}"/>
          </ac:spMkLst>
        </pc:spChg>
        <pc:spChg chg="add mod">
          <ac:chgData name="WAN, nataouo [Student]" userId="c7a5178e-5ebf-4c91-9014-c161d8bdefbf" providerId="ADAL" clId="{AD6CAFC7-2620-4444-B898-946EA94E664D}" dt="2025-02-16T14:15:47.739" v="48"/>
          <ac:spMkLst>
            <pc:docMk/>
            <pc:sldMk cId="0" sldId="256"/>
            <ac:spMk id="5" creationId="{25A1765D-E024-BC5E-FE7F-1C34A51B8787}"/>
          </ac:spMkLst>
        </pc:spChg>
        <pc:spChg chg="add mod">
          <ac:chgData name="WAN, nataouo [Student]" userId="c7a5178e-5ebf-4c91-9014-c161d8bdefbf" providerId="ADAL" clId="{AD6CAFC7-2620-4444-B898-946EA94E664D}" dt="2025-02-16T14:15:47.739" v="48"/>
          <ac:spMkLst>
            <pc:docMk/>
            <pc:sldMk cId="0" sldId="256"/>
            <ac:spMk id="6" creationId="{AFEC95A8-CEDA-293A-F3DF-A7E44EB38354}"/>
          </ac:spMkLst>
        </pc:spChg>
        <pc:spChg chg="add del mod">
          <ac:chgData name="WAN, nataouo [Student]" userId="c7a5178e-5ebf-4c91-9014-c161d8bdefbf" providerId="ADAL" clId="{AD6CAFC7-2620-4444-B898-946EA94E664D}" dt="2025-02-16T14:19:17.771" v="110"/>
          <ac:spMkLst>
            <pc:docMk/>
            <pc:sldMk cId="0" sldId="256"/>
            <ac:spMk id="7" creationId="{23C83B9A-36F7-4710-D8FA-1D79EC56C9C9}"/>
          </ac:spMkLst>
        </pc:spChg>
        <pc:spChg chg="add del mod">
          <ac:chgData name="WAN, nataouo [Student]" userId="c7a5178e-5ebf-4c91-9014-c161d8bdefbf" providerId="ADAL" clId="{AD6CAFC7-2620-4444-B898-946EA94E664D}" dt="2025-02-16T14:45:04.079" v="893"/>
          <ac:spMkLst>
            <pc:docMk/>
            <pc:sldMk cId="0" sldId="256"/>
            <ac:spMk id="9" creationId="{8B1AD75A-8B73-0BE4-23E8-818B0B0E3206}"/>
          </ac:spMkLst>
        </pc:spChg>
        <pc:spChg chg="mod">
          <ac:chgData name="WAN, nataouo [Student]" userId="c7a5178e-5ebf-4c91-9014-c161d8bdefbf" providerId="ADAL" clId="{AD6CAFC7-2620-4444-B898-946EA94E664D}" dt="2025-02-16T15:09:16.802" v="1566" actId="207"/>
          <ac:spMkLst>
            <pc:docMk/>
            <pc:sldMk cId="0" sldId="256"/>
            <ac:spMk id="368" creationId="{00000000-0000-0000-0000-000000000000}"/>
          </ac:spMkLst>
        </pc:spChg>
        <pc:spChg chg="mod">
          <ac:chgData name="WAN, nataouo [Student]" userId="c7a5178e-5ebf-4c91-9014-c161d8bdefbf" providerId="ADAL" clId="{AD6CAFC7-2620-4444-B898-946EA94E664D}" dt="2025-02-16T14:14:51.829" v="24" actId="122"/>
          <ac:spMkLst>
            <pc:docMk/>
            <pc:sldMk cId="0" sldId="256"/>
            <ac:spMk id="369" creationId="{00000000-0000-0000-0000-000000000000}"/>
          </ac:spMkLst>
        </pc:spChg>
        <pc:picChg chg="add mod">
          <ac:chgData name="WAN, nataouo [Student]" userId="c7a5178e-5ebf-4c91-9014-c161d8bdefbf" providerId="ADAL" clId="{AD6CAFC7-2620-4444-B898-946EA94E664D}" dt="2025-02-16T14:15:47.739" v="48"/>
          <ac:picMkLst>
            <pc:docMk/>
            <pc:sldMk cId="0" sldId="256"/>
            <ac:picMk id="1027" creationId="{6A828B92-9B17-0F4C-E7FB-C1D2C58A9055}"/>
          </ac:picMkLst>
        </pc:picChg>
        <pc:picChg chg="add mod">
          <ac:chgData name="WAN, nataouo [Student]" userId="c7a5178e-5ebf-4c91-9014-c161d8bdefbf" providerId="ADAL" clId="{AD6CAFC7-2620-4444-B898-946EA94E664D}" dt="2025-02-16T14:15:47.739" v="48"/>
          <ac:picMkLst>
            <pc:docMk/>
            <pc:sldMk cId="0" sldId="256"/>
            <ac:picMk id="1029" creationId="{1D7658F3-9319-BB30-8A3E-C883CA3940BC}"/>
          </ac:picMkLst>
        </pc:picChg>
        <pc:cxnChg chg="add mod">
          <ac:chgData name="WAN, nataouo [Student]" userId="c7a5178e-5ebf-4c91-9014-c161d8bdefbf" providerId="ADAL" clId="{AD6CAFC7-2620-4444-B898-946EA94E664D}" dt="2025-02-16T14:20:00.838" v="113"/>
          <ac:cxnSpMkLst>
            <pc:docMk/>
            <pc:sldMk cId="0" sldId="256"/>
            <ac:cxnSpMk id="8" creationId="{F8B5E6D2-B726-8521-3A3C-6583A878ED60}"/>
          </ac:cxnSpMkLst>
        </pc:cxnChg>
      </pc:sldChg>
      <pc:sldChg chg="ord">
        <pc:chgData name="WAN, nataouo [Student]" userId="c7a5178e-5ebf-4c91-9014-c161d8bdefbf" providerId="ADAL" clId="{AD6CAFC7-2620-4444-B898-946EA94E664D}" dt="2025-02-16T14:19:25.597" v="112" actId="20578"/>
        <pc:sldMkLst>
          <pc:docMk/>
          <pc:sldMk cId="0" sldId="257"/>
        </pc:sldMkLst>
      </pc:sldChg>
      <pc:sldChg chg="ord">
        <pc:chgData name="WAN, nataouo [Student]" userId="c7a5178e-5ebf-4c91-9014-c161d8bdefbf" providerId="ADAL" clId="{AD6CAFC7-2620-4444-B898-946EA94E664D}" dt="2025-02-16T14:20:35.514" v="115" actId="20578"/>
        <pc:sldMkLst>
          <pc:docMk/>
          <pc:sldMk cId="0" sldId="258"/>
        </pc:sldMkLst>
      </pc:sldChg>
      <pc:sldChg chg="addSp modSp modNotes">
        <pc:chgData name="WAN, nataouo [Student]" userId="c7a5178e-5ebf-4c91-9014-c161d8bdefbf" providerId="ADAL" clId="{AD6CAFC7-2620-4444-B898-946EA94E664D}" dt="2025-02-16T14:31:17.814" v="607"/>
        <pc:sldMkLst>
          <pc:docMk/>
          <pc:sldMk cId="0" sldId="284"/>
        </pc:sldMkLst>
        <pc:cxnChg chg="add mod">
          <ac:chgData name="WAN, nataouo [Student]" userId="c7a5178e-5ebf-4c91-9014-c161d8bdefbf" providerId="ADAL" clId="{AD6CAFC7-2620-4444-B898-946EA94E664D}" dt="2025-02-16T14:31:17.814" v="607"/>
          <ac:cxnSpMkLst>
            <pc:docMk/>
            <pc:sldMk cId="0" sldId="284"/>
            <ac:cxnSpMk id="2" creationId="{CDDA2A48-7CDF-8A42-DFC2-61889BBE2ECF}"/>
          </ac:cxnSpMkLst>
        </pc:cxnChg>
        <pc:cxnChg chg="add mod">
          <ac:chgData name="WAN, nataouo [Student]" userId="c7a5178e-5ebf-4c91-9014-c161d8bdefbf" providerId="ADAL" clId="{AD6CAFC7-2620-4444-B898-946EA94E664D}" dt="2025-02-16T14:31:17.814" v="607"/>
          <ac:cxnSpMkLst>
            <pc:docMk/>
            <pc:sldMk cId="0" sldId="284"/>
            <ac:cxnSpMk id="3" creationId="{569AF1CA-610B-641D-EA79-B2724891DBCA}"/>
          </ac:cxnSpMkLst>
        </pc:cxnChg>
      </pc:sldChg>
      <pc:sldChg chg="addSp delSp modSp add mod">
        <pc:chgData name="WAN, nataouo [Student]" userId="c7a5178e-5ebf-4c91-9014-c161d8bdefbf" providerId="ADAL" clId="{AD6CAFC7-2620-4444-B898-946EA94E664D}" dt="2025-02-16T15:07:51.065" v="1554" actId="14100"/>
        <pc:sldMkLst>
          <pc:docMk/>
          <pc:sldMk cId="1310602254" sldId="307"/>
        </pc:sldMkLst>
        <pc:spChg chg="add mod">
          <ac:chgData name="WAN, nataouo [Student]" userId="c7a5178e-5ebf-4c91-9014-c161d8bdefbf" providerId="ADAL" clId="{AD6CAFC7-2620-4444-B898-946EA94E664D}" dt="2025-02-16T15:07:32.532" v="1524" actId="1036"/>
          <ac:spMkLst>
            <pc:docMk/>
            <pc:sldMk cId="1310602254" sldId="307"/>
            <ac:spMk id="2" creationId="{778BEA58-34CC-60E3-2C22-79DF7077FD83}"/>
          </ac:spMkLst>
        </pc:spChg>
        <pc:spChg chg="add mod">
          <ac:chgData name="WAN, nataouo [Student]" userId="c7a5178e-5ebf-4c91-9014-c161d8bdefbf" providerId="ADAL" clId="{AD6CAFC7-2620-4444-B898-946EA94E664D}" dt="2025-02-16T15:07:32.532" v="1524" actId="1036"/>
          <ac:spMkLst>
            <pc:docMk/>
            <pc:sldMk cId="1310602254" sldId="307"/>
            <ac:spMk id="3" creationId="{24B2A424-73E9-525C-AD81-5885954499FD}"/>
          </ac:spMkLst>
        </pc:spChg>
        <pc:spChg chg="add mod">
          <ac:chgData name="WAN, nataouo [Student]" userId="c7a5178e-5ebf-4c91-9014-c161d8bdefbf" providerId="ADAL" clId="{AD6CAFC7-2620-4444-B898-946EA94E664D}" dt="2025-02-16T15:07:32.532" v="1524" actId="1036"/>
          <ac:spMkLst>
            <pc:docMk/>
            <pc:sldMk cId="1310602254" sldId="307"/>
            <ac:spMk id="4" creationId="{46D193ED-130F-BABF-AA81-640BA65F5B53}"/>
          </ac:spMkLst>
        </pc:spChg>
        <pc:spChg chg="add mod">
          <ac:chgData name="WAN, nataouo [Student]" userId="c7a5178e-5ebf-4c91-9014-c161d8bdefbf" providerId="ADAL" clId="{AD6CAFC7-2620-4444-B898-946EA94E664D}" dt="2025-02-16T15:07:32.532" v="1524" actId="1036"/>
          <ac:spMkLst>
            <pc:docMk/>
            <pc:sldMk cId="1310602254" sldId="307"/>
            <ac:spMk id="5" creationId="{EDE8EAC0-8EC9-4129-ECE3-F9EA52F3626A}"/>
          </ac:spMkLst>
        </pc:spChg>
        <pc:spChg chg="add del mod">
          <ac:chgData name="WAN, nataouo [Student]" userId="c7a5178e-5ebf-4c91-9014-c161d8bdefbf" providerId="ADAL" clId="{AD6CAFC7-2620-4444-B898-946EA94E664D}" dt="2025-02-16T15:06:38.408" v="1466" actId="478"/>
          <ac:spMkLst>
            <pc:docMk/>
            <pc:sldMk cId="1310602254" sldId="307"/>
            <ac:spMk id="20" creationId="{0B8106DA-0EFA-66EC-4F45-3685CEB17EE9}"/>
          </ac:spMkLst>
        </pc:spChg>
        <pc:spChg chg="add del mod">
          <ac:chgData name="WAN, nataouo [Student]" userId="c7a5178e-5ebf-4c91-9014-c161d8bdefbf" providerId="ADAL" clId="{AD6CAFC7-2620-4444-B898-946EA94E664D}" dt="2025-02-16T15:06:38.408" v="1466" actId="478"/>
          <ac:spMkLst>
            <pc:docMk/>
            <pc:sldMk cId="1310602254" sldId="307"/>
            <ac:spMk id="21" creationId="{57237235-443B-E380-B943-29C95FBC5D56}"/>
          </ac:spMkLst>
        </pc:spChg>
        <pc:spChg chg="add del mod">
          <ac:chgData name="WAN, nataouo [Student]" userId="c7a5178e-5ebf-4c91-9014-c161d8bdefbf" providerId="ADAL" clId="{AD6CAFC7-2620-4444-B898-946EA94E664D}" dt="2025-02-16T15:06:38.408" v="1466" actId="478"/>
          <ac:spMkLst>
            <pc:docMk/>
            <pc:sldMk cId="1310602254" sldId="307"/>
            <ac:spMk id="22" creationId="{CA06CCBC-27CB-F024-0CFE-6E71C5B77313}"/>
          </ac:spMkLst>
        </pc:spChg>
        <pc:spChg chg="add del mod">
          <ac:chgData name="WAN, nataouo [Student]" userId="c7a5178e-5ebf-4c91-9014-c161d8bdefbf" providerId="ADAL" clId="{AD6CAFC7-2620-4444-B898-946EA94E664D}" dt="2025-02-16T15:06:38.408" v="1466" actId="478"/>
          <ac:spMkLst>
            <pc:docMk/>
            <pc:sldMk cId="1310602254" sldId="307"/>
            <ac:spMk id="23" creationId="{3583C1CA-530F-97BB-E18A-77EA847968F5}"/>
          </ac:spMkLst>
        </pc:spChg>
        <pc:spChg chg="add del mod">
          <ac:chgData name="WAN, nataouo [Student]" userId="c7a5178e-5ebf-4c91-9014-c161d8bdefbf" providerId="ADAL" clId="{AD6CAFC7-2620-4444-B898-946EA94E664D}" dt="2025-02-16T15:06:38.408" v="1466" actId="478"/>
          <ac:spMkLst>
            <pc:docMk/>
            <pc:sldMk cId="1310602254" sldId="307"/>
            <ac:spMk id="24" creationId="{58CA32EE-E871-DAB4-9143-A89B5C5D8A17}"/>
          </ac:spMkLst>
        </pc:spChg>
        <pc:spChg chg="add del mod">
          <ac:chgData name="WAN, nataouo [Student]" userId="c7a5178e-5ebf-4c91-9014-c161d8bdefbf" providerId="ADAL" clId="{AD6CAFC7-2620-4444-B898-946EA94E664D}" dt="2025-02-16T15:06:38.408" v="1466" actId="478"/>
          <ac:spMkLst>
            <pc:docMk/>
            <pc:sldMk cId="1310602254" sldId="307"/>
            <ac:spMk id="25" creationId="{B16B0C55-D8AD-C641-C919-39EDCA8C2B49}"/>
          </ac:spMkLst>
        </pc:spChg>
        <pc:spChg chg="add del mod">
          <ac:chgData name="WAN, nataouo [Student]" userId="c7a5178e-5ebf-4c91-9014-c161d8bdefbf" providerId="ADAL" clId="{AD6CAFC7-2620-4444-B898-946EA94E664D}" dt="2025-02-16T15:06:38.408" v="1466" actId="478"/>
          <ac:spMkLst>
            <pc:docMk/>
            <pc:sldMk cId="1310602254" sldId="307"/>
            <ac:spMk id="26" creationId="{4BCA5983-A258-3986-5836-726B61B2814E}"/>
          </ac:spMkLst>
        </pc:spChg>
        <pc:spChg chg="add del mod">
          <ac:chgData name="WAN, nataouo [Student]" userId="c7a5178e-5ebf-4c91-9014-c161d8bdefbf" providerId="ADAL" clId="{AD6CAFC7-2620-4444-B898-946EA94E664D}" dt="2025-02-16T15:06:38.408" v="1466" actId="478"/>
          <ac:spMkLst>
            <pc:docMk/>
            <pc:sldMk cId="1310602254" sldId="307"/>
            <ac:spMk id="27" creationId="{10BD98C8-B177-02A2-41D2-EEAF9DB8B59D}"/>
          </ac:spMkLst>
        </pc:spChg>
        <pc:spChg chg="add del mod">
          <ac:chgData name="WAN, nataouo [Student]" userId="c7a5178e-5ebf-4c91-9014-c161d8bdefbf" providerId="ADAL" clId="{AD6CAFC7-2620-4444-B898-946EA94E664D}" dt="2025-02-16T14:55:08.286" v="1341"/>
          <ac:spMkLst>
            <pc:docMk/>
            <pc:sldMk cId="1310602254" sldId="307"/>
            <ac:spMk id="28" creationId="{6802A0DE-E1EA-7AE2-D7B1-42F3E0CD263D}"/>
          </ac:spMkLst>
        </pc:spChg>
        <pc:spChg chg="mod">
          <ac:chgData name="WAN, nataouo [Student]" userId="c7a5178e-5ebf-4c91-9014-c161d8bdefbf" providerId="ADAL" clId="{AD6CAFC7-2620-4444-B898-946EA94E664D}" dt="2025-02-16T15:07:51.065" v="1554" actId="14100"/>
          <ac:spMkLst>
            <pc:docMk/>
            <pc:sldMk cId="1310602254" sldId="307"/>
            <ac:spMk id="975" creationId="{B4526875-EE79-7B91-B940-B7438A446FCC}"/>
          </ac:spMkLst>
        </pc:spChg>
        <pc:spChg chg="del">
          <ac:chgData name="WAN, nataouo [Student]" userId="c7a5178e-5ebf-4c91-9014-c161d8bdefbf" providerId="ADAL" clId="{AD6CAFC7-2620-4444-B898-946EA94E664D}" dt="2025-02-16T14:23:14.339" v="197" actId="478"/>
          <ac:spMkLst>
            <pc:docMk/>
            <pc:sldMk cId="1310602254" sldId="307"/>
            <ac:spMk id="976" creationId="{0DE5A9B3-7DD1-C0F4-FFF8-D5B540BD2C86}"/>
          </ac:spMkLst>
        </pc:spChg>
        <pc:spChg chg="mod">
          <ac:chgData name="WAN, nataouo [Student]" userId="c7a5178e-5ebf-4c91-9014-c161d8bdefbf" providerId="ADAL" clId="{AD6CAFC7-2620-4444-B898-946EA94E664D}" dt="2025-02-16T15:07:32.532" v="1524" actId="1036"/>
          <ac:spMkLst>
            <pc:docMk/>
            <pc:sldMk cId="1310602254" sldId="307"/>
            <ac:spMk id="977" creationId="{78263FAB-9D5E-D6CB-7C75-F5D53AE26E75}"/>
          </ac:spMkLst>
        </pc:spChg>
        <pc:spChg chg="del">
          <ac:chgData name="WAN, nataouo [Student]" userId="c7a5178e-5ebf-4c91-9014-c161d8bdefbf" providerId="ADAL" clId="{AD6CAFC7-2620-4444-B898-946EA94E664D}" dt="2025-02-16T14:23:14.339" v="197" actId="478"/>
          <ac:spMkLst>
            <pc:docMk/>
            <pc:sldMk cId="1310602254" sldId="307"/>
            <ac:spMk id="978" creationId="{95615F10-DFE9-9A42-934E-58F45C29570D}"/>
          </ac:spMkLst>
        </pc:spChg>
        <pc:spChg chg="mod">
          <ac:chgData name="WAN, nataouo [Student]" userId="c7a5178e-5ebf-4c91-9014-c161d8bdefbf" providerId="ADAL" clId="{AD6CAFC7-2620-4444-B898-946EA94E664D}" dt="2025-02-16T15:07:32.532" v="1524" actId="1036"/>
          <ac:spMkLst>
            <pc:docMk/>
            <pc:sldMk cId="1310602254" sldId="307"/>
            <ac:spMk id="979" creationId="{934BA4BE-4E11-95DA-9ED1-A9B3125F9E8D}"/>
          </ac:spMkLst>
        </pc:spChg>
        <pc:spChg chg="del">
          <ac:chgData name="WAN, nataouo [Student]" userId="c7a5178e-5ebf-4c91-9014-c161d8bdefbf" providerId="ADAL" clId="{AD6CAFC7-2620-4444-B898-946EA94E664D}" dt="2025-02-16T14:23:14.339" v="197" actId="478"/>
          <ac:spMkLst>
            <pc:docMk/>
            <pc:sldMk cId="1310602254" sldId="307"/>
            <ac:spMk id="980" creationId="{87F9C6A0-20A1-4F22-7AFC-3656C6ADC3CE}"/>
          </ac:spMkLst>
        </pc:spChg>
        <pc:spChg chg="mod">
          <ac:chgData name="WAN, nataouo [Student]" userId="c7a5178e-5ebf-4c91-9014-c161d8bdefbf" providerId="ADAL" clId="{AD6CAFC7-2620-4444-B898-946EA94E664D}" dt="2025-02-16T15:07:32.532" v="1524" actId="1036"/>
          <ac:spMkLst>
            <pc:docMk/>
            <pc:sldMk cId="1310602254" sldId="307"/>
            <ac:spMk id="981" creationId="{11E069B6-FD5C-8739-8280-7A3B7EB807E8}"/>
          </ac:spMkLst>
        </pc:spChg>
        <pc:spChg chg="del">
          <ac:chgData name="WAN, nataouo [Student]" userId="c7a5178e-5ebf-4c91-9014-c161d8bdefbf" providerId="ADAL" clId="{AD6CAFC7-2620-4444-B898-946EA94E664D}" dt="2025-02-16T14:23:14.339" v="197" actId="478"/>
          <ac:spMkLst>
            <pc:docMk/>
            <pc:sldMk cId="1310602254" sldId="307"/>
            <ac:spMk id="982" creationId="{7087F492-9745-BD8D-E982-E601C7D2984E}"/>
          </ac:spMkLst>
        </pc:spChg>
        <pc:spChg chg="del mod">
          <ac:chgData name="WAN, nataouo [Student]" userId="c7a5178e-5ebf-4c91-9014-c161d8bdefbf" providerId="ADAL" clId="{AD6CAFC7-2620-4444-B898-946EA94E664D}" dt="2025-02-16T14:24:52.578" v="228" actId="478"/>
          <ac:spMkLst>
            <pc:docMk/>
            <pc:sldMk cId="1310602254" sldId="307"/>
            <ac:spMk id="983" creationId="{2ECA0979-3B35-F7C9-9ACD-61650CA18279}"/>
          </ac:spMkLst>
        </pc:spChg>
        <pc:spChg chg="del">
          <ac:chgData name="WAN, nataouo [Student]" userId="c7a5178e-5ebf-4c91-9014-c161d8bdefbf" providerId="ADAL" clId="{AD6CAFC7-2620-4444-B898-946EA94E664D}" dt="2025-02-16T14:23:14.339" v="197" actId="478"/>
          <ac:spMkLst>
            <pc:docMk/>
            <pc:sldMk cId="1310602254" sldId="307"/>
            <ac:spMk id="984" creationId="{8BCB22F4-AA74-DFA7-C765-0EEE1306B948}"/>
          </ac:spMkLst>
        </pc:spChg>
        <pc:spChg chg="mod">
          <ac:chgData name="WAN, nataouo [Student]" userId="c7a5178e-5ebf-4c91-9014-c161d8bdefbf" providerId="ADAL" clId="{AD6CAFC7-2620-4444-B898-946EA94E664D}" dt="2025-02-16T15:07:32.532" v="1524" actId="1036"/>
          <ac:spMkLst>
            <pc:docMk/>
            <pc:sldMk cId="1310602254" sldId="307"/>
            <ac:spMk id="985" creationId="{E79579B7-9C14-CE55-21C4-2FA1AD5E0995}"/>
          </ac:spMkLst>
        </pc:spChg>
        <pc:spChg chg="del">
          <ac:chgData name="WAN, nataouo [Student]" userId="c7a5178e-5ebf-4c91-9014-c161d8bdefbf" providerId="ADAL" clId="{AD6CAFC7-2620-4444-B898-946EA94E664D}" dt="2025-02-16T14:23:14.339" v="197" actId="478"/>
          <ac:spMkLst>
            <pc:docMk/>
            <pc:sldMk cId="1310602254" sldId="307"/>
            <ac:spMk id="986" creationId="{EE795EC2-4917-80F1-1771-C9F7EB077DD4}"/>
          </ac:spMkLst>
        </pc:spChg>
        <pc:spChg chg="del mod">
          <ac:chgData name="WAN, nataouo [Student]" userId="c7a5178e-5ebf-4c91-9014-c161d8bdefbf" providerId="ADAL" clId="{AD6CAFC7-2620-4444-B898-946EA94E664D}" dt="2025-02-16T14:24:52.578" v="228" actId="478"/>
          <ac:spMkLst>
            <pc:docMk/>
            <pc:sldMk cId="1310602254" sldId="307"/>
            <ac:spMk id="987" creationId="{09FDE72C-AB6F-A413-6C31-53BF4D8ECCBA}"/>
          </ac:spMkLst>
        </pc:spChg>
        <pc:picChg chg="add mod">
          <ac:chgData name="WAN, nataouo [Student]" userId="c7a5178e-5ebf-4c91-9014-c161d8bdefbf" providerId="ADAL" clId="{AD6CAFC7-2620-4444-B898-946EA94E664D}" dt="2025-02-16T15:07:32.532" v="1524" actId="1036"/>
          <ac:picMkLst>
            <pc:docMk/>
            <pc:sldMk cId="1310602254" sldId="307"/>
            <ac:picMk id="7" creationId="{CEEEBD33-DA84-410B-8805-CB104D84F4AF}"/>
          </ac:picMkLst>
        </pc:picChg>
        <pc:picChg chg="add mod">
          <ac:chgData name="WAN, nataouo [Student]" userId="c7a5178e-5ebf-4c91-9014-c161d8bdefbf" providerId="ADAL" clId="{AD6CAFC7-2620-4444-B898-946EA94E664D}" dt="2025-02-16T15:07:32.532" v="1524" actId="1036"/>
          <ac:picMkLst>
            <pc:docMk/>
            <pc:sldMk cId="1310602254" sldId="307"/>
            <ac:picMk id="9" creationId="{95DBDB8D-B24A-F8B5-E9EB-63FE3EF5B851}"/>
          </ac:picMkLst>
        </pc:picChg>
        <pc:picChg chg="add mod">
          <ac:chgData name="WAN, nataouo [Student]" userId="c7a5178e-5ebf-4c91-9014-c161d8bdefbf" providerId="ADAL" clId="{AD6CAFC7-2620-4444-B898-946EA94E664D}" dt="2025-02-16T15:07:00.081" v="1512" actId="1035"/>
          <ac:picMkLst>
            <pc:docMk/>
            <pc:sldMk cId="1310602254" sldId="307"/>
            <ac:picMk id="11" creationId="{C3A5B60A-5DB7-CB8D-7E3B-568F3676567E}"/>
          </ac:picMkLst>
        </pc:picChg>
        <pc:picChg chg="add mod">
          <ac:chgData name="WAN, nataouo [Student]" userId="c7a5178e-5ebf-4c91-9014-c161d8bdefbf" providerId="ADAL" clId="{AD6CAFC7-2620-4444-B898-946EA94E664D}" dt="2025-02-16T14:54:51.822" v="1325" actId="1038"/>
          <ac:picMkLst>
            <pc:docMk/>
            <pc:sldMk cId="1310602254" sldId="307"/>
            <ac:picMk id="13" creationId="{0EEAA794-4CD4-DD74-6F5C-048E7CC21D29}"/>
          </ac:picMkLst>
        </pc:picChg>
        <pc:picChg chg="add mod">
          <ac:chgData name="WAN, nataouo [Student]" userId="c7a5178e-5ebf-4c91-9014-c161d8bdefbf" providerId="ADAL" clId="{AD6CAFC7-2620-4444-B898-946EA94E664D}" dt="2025-02-16T14:55:58.104" v="1343" actId="1035"/>
          <ac:picMkLst>
            <pc:docMk/>
            <pc:sldMk cId="1310602254" sldId="307"/>
            <ac:picMk id="15" creationId="{EEB980F5-6A64-E8CB-7E54-6C443F0654CE}"/>
          </ac:picMkLst>
        </pc:picChg>
        <pc:picChg chg="add mod">
          <ac:chgData name="WAN, nataouo [Student]" userId="c7a5178e-5ebf-4c91-9014-c161d8bdefbf" providerId="ADAL" clId="{AD6CAFC7-2620-4444-B898-946EA94E664D}" dt="2025-02-16T14:55:05.021" v="1339" actId="1037"/>
          <ac:picMkLst>
            <pc:docMk/>
            <pc:sldMk cId="1310602254" sldId="307"/>
            <ac:picMk id="17" creationId="{59839012-22E0-3C0E-B14E-290BB937E224}"/>
          </ac:picMkLst>
        </pc:picChg>
        <pc:picChg chg="add mod">
          <ac:chgData name="WAN, nataouo [Student]" userId="c7a5178e-5ebf-4c91-9014-c161d8bdefbf" providerId="ADAL" clId="{AD6CAFC7-2620-4444-B898-946EA94E664D}" dt="2025-02-16T14:55:58.104" v="1343" actId="1035"/>
          <ac:picMkLst>
            <pc:docMk/>
            <pc:sldMk cId="1310602254" sldId="307"/>
            <ac:picMk id="19" creationId="{C9FAB3FC-9AEF-132E-9394-9F8DA5D6551C}"/>
          </ac:picMkLst>
        </pc:picChg>
        <pc:picChg chg="add mod">
          <ac:chgData name="WAN, nataouo [Student]" userId="c7a5178e-5ebf-4c91-9014-c161d8bdefbf" providerId="ADAL" clId="{AD6CAFC7-2620-4444-B898-946EA94E664D}" dt="2025-02-16T15:07:00.081" v="1512" actId="1035"/>
          <ac:picMkLst>
            <pc:docMk/>
            <pc:sldMk cId="1310602254" sldId="307"/>
            <ac:picMk id="30" creationId="{2DEED917-499B-448D-1C68-BC44AB36D1CD}"/>
          </ac:picMkLst>
        </pc:picChg>
        <pc:cxnChg chg="del mod">
          <ac:chgData name="WAN, nataouo [Student]" userId="c7a5178e-5ebf-4c91-9014-c161d8bdefbf" providerId="ADAL" clId="{AD6CAFC7-2620-4444-B898-946EA94E664D}" dt="2025-02-16T14:20:45.839" v="116" actId="478"/>
          <ac:cxnSpMkLst>
            <pc:docMk/>
            <pc:sldMk cId="1310602254" sldId="307"/>
            <ac:cxnSpMk id="988" creationId="{389768BC-A9C4-76A1-01A8-E1B327D87CE4}"/>
          </ac:cxnSpMkLst>
        </pc:cxnChg>
        <pc:cxnChg chg="del mod">
          <ac:chgData name="WAN, nataouo [Student]" userId="c7a5178e-5ebf-4c91-9014-c161d8bdefbf" providerId="ADAL" clId="{AD6CAFC7-2620-4444-B898-946EA94E664D}" dt="2025-02-16T14:20:45.839" v="116" actId="478"/>
          <ac:cxnSpMkLst>
            <pc:docMk/>
            <pc:sldMk cId="1310602254" sldId="307"/>
            <ac:cxnSpMk id="989" creationId="{081F7723-1A03-ED65-D83E-0B626295DCF3}"/>
          </ac:cxnSpMkLst>
        </pc:cxnChg>
        <pc:cxnChg chg="del mod">
          <ac:chgData name="WAN, nataouo [Student]" userId="c7a5178e-5ebf-4c91-9014-c161d8bdefbf" providerId="ADAL" clId="{AD6CAFC7-2620-4444-B898-946EA94E664D}" dt="2025-02-16T14:20:45.839" v="116" actId="478"/>
          <ac:cxnSpMkLst>
            <pc:docMk/>
            <pc:sldMk cId="1310602254" sldId="307"/>
            <ac:cxnSpMk id="990" creationId="{2D9A5C13-C4B0-AE62-730F-038F00EEDB82}"/>
          </ac:cxnSpMkLst>
        </pc:cxnChg>
        <pc:cxnChg chg="del mod">
          <ac:chgData name="WAN, nataouo [Student]" userId="c7a5178e-5ebf-4c91-9014-c161d8bdefbf" providerId="ADAL" clId="{AD6CAFC7-2620-4444-B898-946EA94E664D}" dt="2025-02-16T14:20:45.839" v="116" actId="478"/>
          <ac:cxnSpMkLst>
            <pc:docMk/>
            <pc:sldMk cId="1310602254" sldId="307"/>
            <ac:cxnSpMk id="991" creationId="{15E59DDE-229F-7506-0857-238F5D90AB6E}"/>
          </ac:cxnSpMkLst>
        </pc:cxnChg>
        <pc:cxnChg chg="del mod">
          <ac:chgData name="WAN, nataouo [Student]" userId="c7a5178e-5ebf-4c91-9014-c161d8bdefbf" providerId="ADAL" clId="{AD6CAFC7-2620-4444-B898-946EA94E664D}" dt="2025-02-16T14:20:45.839" v="116" actId="478"/>
          <ac:cxnSpMkLst>
            <pc:docMk/>
            <pc:sldMk cId="1310602254" sldId="307"/>
            <ac:cxnSpMk id="992" creationId="{ED22F1BC-A1E0-8824-0A28-1AB1D2077DE2}"/>
          </ac:cxnSpMkLst>
        </pc:cxnChg>
      </pc:sldChg>
      <pc:sldChg chg="delSp modSp add del mod">
        <pc:chgData name="WAN, nataouo [Student]" userId="c7a5178e-5ebf-4c91-9014-c161d8bdefbf" providerId="ADAL" clId="{AD6CAFC7-2620-4444-B898-946EA94E664D}" dt="2025-02-16T14:36:26.195" v="783" actId="2696"/>
        <pc:sldMkLst>
          <pc:docMk/>
          <pc:sldMk cId="1149493558" sldId="308"/>
        </pc:sldMkLst>
        <pc:spChg chg="mod">
          <ac:chgData name="WAN, nataouo [Student]" userId="c7a5178e-5ebf-4c91-9014-c161d8bdefbf" providerId="ADAL" clId="{AD6CAFC7-2620-4444-B898-946EA94E664D}" dt="2025-02-16T14:29:21.515" v="544" actId="1036"/>
          <ac:spMkLst>
            <pc:docMk/>
            <pc:sldMk cId="1149493558" sldId="308"/>
            <ac:spMk id="975" creationId="{578639C5-2A0C-3EBA-794E-19C5C38D5BB1}"/>
          </ac:spMkLst>
        </pc:spChg>
        <pc:spChg chg="mod">
          <ac:chgData name="WAN, nataouo [Student]" userId="c7a5178e-5ebf-4c91-9014-c161d8bdefbf" providerId="ADAL" clId="{AD6CAFC7-2620-4444-B898-946EA94E664D}" dt="2025-02-16T14:29:45.416" v="582" actId="1036"/>
          <ac:spMkLst>
            <pc:docMk/>
            <pc:sldMk cId="1149493558" sldId="308"/>
            <ac:spMk id="976" creationId="{58710CB1-D7B8-E36B-FB81-5606E9B269FF}"/>
          </ac:spMkLst>
        </pc:spChg>
        <pc:spChg chg="mod">
          <ac:chgData name="WAN, nataouo [Student]" userId="c7a5178e-5ebf-4c91-9014-c161d8bdefbf" providerId="ADAL" clId="{AD6CAFC7-2620-4444-B898-946EA94E664D}" dt="2025-02-16T14:29:45.416" v="582" actId="1036"/>
          <ac:spMkLst>
            <pc:docMk/>
            <pc:sldMk cId="1149493558" sldId="308"/>
            <ac:spMk id="977" creationId="{DBD4C681-415E-8876-3689-CA7E35783A10}"/>
          </ac:spMkLst>
        </pc:spChg>
        <pc:spChg chg="del">
          <ac:chgData name="WAN, nataouo [Student]" userId="c7a5178e-5ebf-4c91-9014-c161d8bdefbf" providerId="ADAL" clId="{AD6CAFC7-2620-4444-B898-946EA94E664D}" dt="2025-02-16T14:26:35.956" v="294" actId="478"/>
          <ac:spMkLst>
            <pc:docMk/>
            <pc:sldMk cId="1149493558" sldId="308"/>
            <ac:spMk id="978" creationId="{D6DE7401-EEA9-8DC3-4E8A-B16FF68AA1D5}"/>
          </ac:spMkLst>
        </pc:spChg>
        <pc:spChg chg="del">
          <ac:chgData name="WAN, nataouo [Student]" userId="c7a5178e-5ebf-4c91-9014-c161d8bdefbf" providerId="ADAL" clId="{AD6CAFC7-2620-4444-B898-946EA94E664D}" dt="2025-02-16T14:26:35.956" v="294" actId="478"/>
          <ac:spMkLst>
            <pc:docMk/>
            <pc:sldMk cId="1149493558" sldId="308"/>
            <ac:spMk id="979" creationId="{17C67BFB-1446-63F6-762A-B0B9C63A5151}"/>
          </ac:spMkLst>
        </pc:spChg>
        <pc:spChg chg="mod">
          <ac:chgData name="WAN, nataouo [Student]" userId="c7a5178e-5ebf-4c91-9014-c161d8bdefbf" providerId="ADAL" clId="{AD6CAFC7-2620-4444-B898-946EA94E664D}" dt="2025-02-16T14:29:45.416" v="582" actId="1036"/>
          <ac:spMkLst>
            <pc:docMk/>
            <pc:sldMk cId="1149493558" sldId="308"/>
            <ac:spMk id="980" creationId="{73167B8E-7ED1-3FEB-4284-56695BF9EA47}"/>
          </ac:spMkLst>
        </pc:spChg>
        <pc:spChg chg="mod">
          <ac:chgData name="WAN, nataouo [Student]" userId="c7a5178e-5ebf-4c91-9014-c161d8bdefbf" providerId="ADAL" clId="{AD6CAFC7-2620-4444-B898-946EA94E664D}" dt="2025-02-16T14:29:45.416" v="582" actId="1036"/>
          <ac:spMkLst>
            <pc:docMk/>
            <pc:sldMk cId="1149493558" sldId="308"/>
            <ac:spMk id="981" creationId="{70F6D4A2-0F4F-2CA2-3C00-79ECB4C6A553}"/>
          </ac:spMkLst>
        </pc:spChg>
        <pc:spChg chg="mod">
          <ac:chgData name="WAN, nataouo [Student]" userId="c7a5178e-5ebf-4c91-9014-c161d8bdefbf" providerId="ADAL" clId="{AD6CAFC7-2620-4444-B898-946EA94E664D}" dt="2025-02-16T14:29:37.217" v="576" actId="1035"/>
          <ac:spMkLst>
            <pc:docMk/>
            <pc:sldMk cId="1149493558" sldId="308"/>
            <ac:spMk id="982" creationId="{A60BCDAE-12E8-A626-96C3-6B4838DE29BB}"/>
          </ac:spMkLst>
        </pc:spChg>
        <pc:spChg chg="mod">
          <ac:chgData name="WAN, nataouo [Student]" userId="c7a5178e-5ebf-4c91-9014-c161d8bdefbf" providerId="ADAL" clId="{AD6CAFC7-2620-4444-B898-946EA94E664D}" dt="2025-02-16T14:29:37.217" v="576" actId="1035"/>
          <ac:spMkLst>
            <pc:docMk/>
            <pc:sldMk cId="1149493558" sldId="308"/>
            <ac:spMk id="983" creationId="{8577BD44-B3F7-9383-3931-8DA0EEDC41F6}"/>
          </ac:spMkLst>
        </pc:spChg>
        <pc:spChg chg="del">
          <ac:chgData name="WAN, nataouo [Student]" userId="c7a5178e-5ebf-4c91-9014-c161d8bdefbf" providerId="ADAL" clId="{AD6CAFC7-2620-4444-B898-946EA94E664D}" dt="2025-02-16T14:26:35.956" v="294" actId="478"/>
          <ac:spMkLst>
            <pc:docMk/>
            <pc:sldMk cId="1149493558" sldId="308"/>
            <ac:spMk id="984" creationId="{2B3C350A-BD21-58D8-AFD0-295247F7E5F0}"/>
          </ac:spMkLst>
        </pc:spChg>
        <pc:spChg chg="del">
          <ac:chgData name="WAN, nataouo [Student]" userId="c7a5178e-5ebf-4c91-9014-c161d8bdefbf" providerId="ADAL" clId="{AD6CAFC7-2620-4444-B898-946EA94E664D}" dt="2025-02-16T14:26:35.956" v="294" actId="478"/>
          <ac:spMkLst>
            <pc:docMk/>
            <pc:sldMk cId="1149493558" sldId="308"/>
            <ac:spMk id="985" creationId="{4D8795D8-7854-E7B5-9E25-6B0D51453E4E}"/>
          </ac:spMkLst>
        </pc:spChg>
        <pc:spChg chg="mod">
          <ac:chgData name="WAN, nataouo [Student]" userId="c7a5178e-5ebf-4c91-9014-c161d8bdefbf" providerId="ADAL" clId="{AD6CAFC7-2620-4444-B898-946EA94E664D}" dt="2025-02-16T14:29:37.217" v="576" actId="1035"/>
          <ac:spMkLst>
            <pc:docMk/>
            <pc:sldMk cId="1149493558" sldId="308"/>
            <ac:spMk id="986" creationId="{A8B45854-B750-7DEE-F92B-176AF83A9A8C}"/>
          </ac:spMkLst>
        </pc:spChg>
        <pc:spChg chg="mod">
          <ac:chgData name="WAN, nataouo [Student]" userId="c7a5178e-5ebf-4c91-9014-c161d8bdefbf" providerId="ADAL" clId="{AD6CAFC7-2620-4444-B898-946EA94E664D}" dt="2025-02-16T14:29:37.217" v="576" actId="1035"/>
          <ac:spMkLst>
            <pc:docMk/>
            <pc:sldMk cId="1149493558" sldId="308"/>
            <ac:spMk id="987" creationId="{883FC334-B522-5723-4254-EAA8B32408D3}"/>
          </ac:spMkLst>
        </pc:spChg>
      </pc:sldChg>
      <pc:sldChg chg="modSp add del mod">
        <pc:chgData name="WAN, nataouo [Student]" userId="c7a5178e-5ebf-4c91-9014-c161d8bdefbf" providerId="ADAL" clId="{AD6CAFC7-2620-4444-B898-946EA94E664D}" dt="2025-02-16T14:29:55.134" v="584" actId="2696"/>
        <pc:sldMkLst>
          <pc:docMk/>
          <pc:sldMk cId="3237497803" sldId="309"/>
        </pc:sldMkLst>
        <pc:spChg chg="mod">
          <ac:chgData name="WAN, nataouo [Student]" userId="c7a5178e-5ebf-4c91-9014-c161d8bdefbf" providerId="ADAL" clId="{AD6CAFC7-2620-4444-B898-946EA94E664D}" dt="2025-02-16T14:21:38.098" v="190" actId="20577"/>
          <ac:spMkLst>
            <pc:docMk/>
            <pc:sldMk cId="3237497803" sldId="309"/>
            <ac:spMk id="975" creationId="{0E545345-7D91-4532-4729-E59EE38741F8}"/>
          </ac:spMkLst>
        </pc:spChg>
      </pc:sldChg>
      <pc:sldChg chg="addSp delSp modSp add del mod">
        <pc:chgData name="WAN, nataouo [Student]" userId="c7a5178e-5ebf-4c91-9014-c161d8bdefbf" providerId="ADAL" clId="{AD6CAFC7-2620-4444-B898-946EA94E664D}" dt="2025-02-16T14:36:26.184" v="781" actId="2696"/>
        <pc:sldMkLst>
          <pc:docMk/>
          <pc:sldMk cId="3645616714" sldId="310"/>
        </pc:sldMkLst>
        <pc:spChg chg="mod">
          <ac:chgData name="WAN, nataouo [Student]" userId="c7a5178e-5ebf-4c91-9014-c161d8bdefbf" providerId="ADAL" clId="{AD6CAFC7-2620-4444-B898-946EA94E664D}" dt="2025-02-16T14:30:07.554" v="588" actId="20577"/>
          <ac:spMkLst>
            <pc:docMk/>
            <pc:sldMk cId="3645616714" sldId="310"/>
            <ac:spMk id="975" creationId="{53CDC9E7-95C5-654C-CA8B-1D3C0E0F6764}"/>
          </ac:spMkLst>
        </pc:spChg>
        <pc:spChg chg="add del">
          <ac:chgData name="WAN, nataouo [Student]" userId="c7a5178e-5ebf-4c91-9014-c161d8bdefbf" providerId="ADAL" clId="{AD6CAFC7-2620-4444-B898-946EA94E664D}" dt="2025-02-16T14:35:50.474" v="721" actId="478"/>
          <ac:spMkLst>
            <pc:docMk/>
            <pc:sldMk cId="3645616714" sldId="310"/>
            <ac:spMk id="976" creationId="{4DBE77C8-E62D-2CFA-EFF6-DE39FB984021}"/>
          </ac:spMkLst>
        </pc:spChg>
        <pc:spChg chg="add del mod">
          <ac:chgData name="WAN, nataouo [Student]" userId="c7a5178e-5ebf-4c91-9014-c161d8bdefbf" providerId="ADAL" clId="{AD6CAFC7-2620-4444-B898-946EA94E664D}" dt="2025-02-16T14:35:50.474" v="721" actId="478"/>
          <ac:spMkLst>
            <pc:docMk/>
            <pc:sldMk cId="3645616714" sldId="310"/>
            <ac:spMk id="977" creationId="{1DD79075-DFB2-064D-F4BF-CB99B8AA069A}"/>
          </ac:spMkLst>
        </pc:spChg>
        <pc:spChg chg="add del">
          <ac:chgData name="WAN, nataouo [Student]" userId="c7a5178e-5ebf-4c91-9014-c161d8bdefbf" providerId="ADAL" clId="{AD6CAFC7-2620-4444-B898-946EA94E664D}" dt="2025-02-16T14:35:50.474" v="721" actId="478"/>
          <ac:spMkLst>
            <pc:docMk/>
            <pc:sldMk cId="3645616714" sldId="310"/>
            <ac:spMk id="980" creationId="{CDD4D8D3-1ED0-E7A5-8ABB-406C355BEDB2}"/>
          </ac:spMkLst>
        </pc:spChg>
        <pc:spChg chg="add del mod">
          <ac:chgData name="WAN, nataouo [Student]" userId="c7a5178e-5ebf-4c91-9014-c161d8bdefbf" providerId="ADAL" clId="{AD6CAFC7-2620-4444-B898-946EA94E664D}" dt="2025-02-16T14:35:50.474" v="721" actId="478"/>
          <ac:spMkLst>
            <pc:docMk/>
            <pc:sldMk cId="3645616714" sldId="310"/>
            <ac:spMk id="981" creationId="{33F7B261-8A65-A4E0-FA21-612484945172}"/>
          </ac:spMkLst>
        </pc:spChg>
        <pc:spChg chg="mod">
          <ac:chgData name="WAN, nataouo [Student]" userId="c7a5178e-5ebf-4c91-9014-c161d8bdefbf" providerId="ADAL" clId="{AD6CAFC7-2620-4444-B898-946EA94E664D}" dt="2025-02-16T14:30:18.854" v="596" actId="20577"/>
          <ac:spMkLst>
            <pc:docMk/>
            <pc:sldMk cId="3645616714" sldId="310"/>
            <ac:spMk id="983" creationId="{B60B6BA2-939E-99C0-8965-42C24BB5CC74}"/>
          </ac:spMkLst>
        </pc:spChg>
        <pc:spChg chg="mod">
          <ac:chgData name="WAN, nataouo [Student]" userId="c7a5178e-5ebf-4c91-9014-c161d8bdefbf" providerId="ADAL" clId="{AD6CAFC7-2620-4444-B898-946EA94E664D}" dt="2025-02-16T14:30:16.318" v="594" actId="20577"/>
          <ac:spMkLst>
            <pc:docMk/>
            <pc:sldMk cId="3645616714" sldId="310"/>
            <ac:spMk id="987" creationId="{8E3819FE-CADC-3FBD-595A-128D4D221DE6}"/>
          </ac:spMkLst>
        </pc:spChg>
      </pc:sldChg>
      <pc:sldChg chg="addSp delSp modSp add del mod modNotes">
        <pc:chgData name="WAN, nataouo [Student]" userId="c7a5178e-5ebf-4c91-9014-c161d8bdefbf" providerId="ADAL" clId="{AD6CAFC7-2620-4444-B898-946EA94E664D}" dt="2025-02-16T14:33:03.126" v="710" actId="2696"/>
        <pc:sldMkLst>
          <pc:docMk/>
          <pc:sldMk cId="1977001012" sldId="311"/>
        </pc:sldMkLst>
        <pc:spChg chg="add del mod">
          <ac:chgData name="WAN, nataouo [Student]" userId="c7a5178e-5ebf-4c91-9014-c161d8bdefbf" providerId="ADAL" clId="{AD6CAFC7-2620-4444-B898-946EA94E664D}" dt="2025-02-16T14:30:49.114" v="603"/>
          <ac:spMkLst>
            <pc:docMk/>
            <pc:sldMk cId="1977001012" sldId="311"/>
            <ac:spMk id="2" creationId="{B9407048-D3FC-3BC7-982E-9C3B072425ED}"/>
          </ac:spMkLst>
        </pc:spChg>
        <pc:spChg chg="add del mod">
          <ac:chgData name="WAN, nataouo [Student]" userId="c7a5178e-5ebf-4c91-9014-c161d8bdefbf" providerId="ADAL" clId="{AD6CAFC7-2620-4444-B898-946EA94E664D}" dt="2025-02-16T14:30:48.363" v="601"/>
          <ac:spMkLst>
            <pc:docMk/>
            <pc:sldMk cId="1977001012" sldId="311"/>
            <ac:spMk id="3" creationId="{4550AD3B-2A24-9484-37DB-28E13C438597}"/>
          </ac:spMkLst>
        </pc:spChg>
        <pc:spChg chg="add del mod">
          <ac:chgData name="WAN, nataouo [Student]" userId="c7a5178e-5ebf-4c91-9014-c161d8bdefbf" providerId="ADAL" clId="{AD6CAFC7-2620-4444-B898-946EA94E664D}" dt="2025-02-16T14:31:15.441" v="606"/>
          <ac:spMkLst>
            <pc:docMk/>
            <pc:sldMk cId="1977001012" sldId="311"/>
            <ac:spMk id="4" creationId="{46491F37-B0D0-13A7-26C6-1EF90F9973FA}"/>
          </ac:spMkLst>
        </pc:spChg>
        <pc:cxnChg chg="add mod">
          <ac:chgData name="WAN, nataouo [Student]" userId="c7a5178e-5ebf-4c91-9014-c161d8bdefbf" providerId="ADAL" clId="{AD6CAFC7-2620-4444-B898-946EA94E664D}" dt="2025-02-16T14:31:25.434" v="608"/>
          <ac:cxnSpMkLst>
            <pc:docMk/>
            <pc:sldMk cId="1977001012" sldId="311"/>
            <ac:cxnSpMk id="5" creationId="{D269148D-9276-4FA0-652A-304688B0F03B}"/>
          </ac:cxnSpMkLst>
        </pc:cxnChg>
        <pc:cxnChg chg="add mod">
          <ac:chgData name="WAN, nataouo [Student]" userId="c7a5178e-5ebf-4c91-9014-c161d8bdefbf" providerId="ADAL" clId="{AD6CAFC7-2620-4444-B898-946EA94E664D}" dt="2025-02-16T14:31:25.434" v="608"/>
          <ac:cxnSpMkLst>
            <pc:docMk/>
            <pc:sldMk cId="1977001012" sldId="311"/>
            <ac:cxnSpMk id="6" creationId="{7404DC5B-3ED7-789C-7DD4-240F80FD7FC9}"/>
          </ac:cxnSpMkLst>
        </pc:cxnChg>
      </pc:sldChg>
      <pc:sldChg chg="addSp delSp modSp add mod">
        <pc:chgData name="WAN, nataouo [Student]" userId="c7a5178e-5ebf-4c91-9014-c161d8bdefbf" providerId="ADAL" clId="{AD6CAFC7-2620-4444-B898-946EA94E664D}" dt="2025-02-16T16:25:09.190" v="2010" actId="20577"/>
        <pc:sldMkLst>
          <pc:docMk/>
          <pc:sldMk cId="3188835540" sldId="312"/>
        </pc:sldMkLst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5" creationId="{60759140-0FEB-97C6-2281-1E4877F4780E}"/>
          </ac:spMkLst>
        </pc:spChg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8" creationId="{7EDDE538-6936-B0C7-CEAC-3A468D30EB65}"/>
          </ac:spMkLst>
        </pc:spChg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10" creationId="{1B91AF74-F87D-29CA-83A5-A338DDDAF472}"/>
          </ac:spMkLst>
        </pc:spChg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15" creationId="{40171768-4576-8BEB-90D9-17C4D04CABDB}"/>
          </ac:spMkLst>
        </pc:spChg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16" creationId="{9ADCDB8C-337D-DC64-26BB-90C7BB99CDD7}"/>
          </ac:spMkLst>
        </pc:spChg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17" creationId="{78AB498F-DE5A-2580-EF68-B4590DC80977}"/>
          </ac:spMkLst>
        </pc:spChg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20" creationId="{3855B311-3ACA-E21F-0211-0AC3919A6E2C}"/>
          </ac:spMkLst>
        </pc:spChg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21" creationId="{EB170880-84C2-29CF-2B08-77E094623813}"/>
          </ac:spMkLst>
        </pc:spChg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22" creationId="{A5383E16-0048-3F1D-6F13-D89847BCBB73}"/>
          </ac:spMkLst>
        </pc:spChg>
        <pc:spChg chg="mod">
          <ac:chgData name="WAN, nataouo [Student]" userId="c7a5178e-5ebf-4c91-9014-c161d8bdefbf" providerId="ADAL" clId="{AD6CAFC7-2620-4444-B898-946EA94E664D}" dt="2025-02-16T14:32:13.198" v="616"/>
          <ac:spMkLst>
            <pc:docMk/>
            <pc:sldMk cId="3188835540" sldId="312"/>
            <ac:spMk id="23" creationId="{897AE2F9-8CE1-689C-9A9A-55FFBD95CACE}"/>
          </ac:spMkLst>
        </pc:spChg>
        <pc:spChg chg="add del mod">
          <ac:chgData name="WAN, nataouo [Student]" userId="c7a5178e-5ebf-4c91-9014-c161d8bdefbf" providerId="ADAL" clId="{AD6CAFC7-2620-4444-B898-946EA94E664D}" dt="2025-02-16T14:32:36.815" v="654" actId="478"/>
          <ac:spMkLst>
            <pc:docMk/>
            <pc:sldMk cId="3188835540" sldId="312"/>
            <ac:spMk id="27" creationId="{F62742C3-426D-3D48-9B4D-228E59C37F8D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29" creationId="{3784A12F-205F-AC67-F45C-952D8C34CF5F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32" creationId="{E624B4EE-7304-70EE-96F4-0D4719749A70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34" creationId="{B5878D9C-89F5-A2A5-9D89-DAA87D0BE5B6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45" creationId="{E1D6D0FB-26C9-5FE5-5A9A-544751CB154B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54" creationId="{75DC8A42-8D08-B20A-C682-7C5909754A6C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59" creationId="{3BC415EF-932C-1F1B-11D8-10E7B2EBE0F3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1152" creationId="{9B8E9A90-072E-1E0A-2A16-1E6176698929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1154" creationId="{2DF2B567-EC92-1C90-16F0-98122FA6E305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1155" creationId="{809A75F2-48CF-E149-0116-D8D008CE1B33}"/>
          </ac:spMkLst>
        </pc:spChg>
        <pc:spChg chg="mod">
          <ac:chgData name="WAN, nataouo [Student]" userId="c7a5178e-5ebf-4c91-9014-c161d8bdefbf" providerId="ADAL" clId="{AD6CAFC7-2620-4444-B898-946EA94E664D}" dt="2025-02-16T14:33:26.538" v="711"/>
          <ac:spMkLst>
            <pc:docMk/>
            <pc:sldMk cId="3188835540" sldId="312"/>
            <ac:spMk id="1156" creationId="{FB1AF78B-CAF5-D76E-158A-7D43819E3B63}"/>
          </ac:spMkLst>
        </pc:spChg>
        <pc:spChg chg="mod">
          <ac:chgData name="WAN, nataouo [Student]" userId="c7a5178e-5ebf-4c91-9014-c161d8bdefbf" providerId="ADAL" clId="{AD6CAFC7-2620-4444-B898-946EA94E664D}" dt="2025-02-16T16:25:09.190" v="2010" actId="20577"/>
          <ac:spMkLst>
            <pc:docMk/>
            <pc:sldMk cId="3188835540" sldId="312"/>
            <ac:spMk id="1211" creationId="{37FFC149-4608-AD10-D4D1-D27FE4FC179F}"/>
          </ac:spMkLst>
        </pc:spChg>
        <pc:spChg chg="del">
          <ac:chgData name="WAN, nataouo [Student]" userId="c7a5178e-5ebf-4c91-9014-c161d8bdefbf" providerId="ADAL" clId="{AD6CAFC7-2620-4444-B898-946EA94E664D}" dt="2025-02-16T14:32:27.431" v="650" actId="478"/>
          <ac:spMkLst>
            <pc:docMk/>
            <pc:sldMk cId="3188835540" sldId="312"/>
            <ac:spMk id="1212" creationId="{5C0780F2-6C90-3C20-DD50-EBED73C25C84}"/>
          </ac:spMkLst>
        </pc:spChg>
        <pc:spChg chg="del">
          <ac:chgData name="WAN, nataouo [Student]" userId="c7a5178e-5ebf-4c91-9014-c161d8bdefbf" providerId="ADAL" clId="{AD6CAFC7-2620-4444-B898-946EA94E664D}" dt="2025-02-16T14:32:04" v="613" actId="478"/>
          <ac:spMkLst>
            <pc:docMk/>
            <pc:sldMk cId="3188835540" sldId="312"/>
            <ac:spMk id="1219" creationId="{FC52B298-C42F-B0BD-77B9-043517F1D7ED}"/>
          </ac:spMkLst>
        </pc:spChg>
        <pc:grpChg chg="del mod">
          <ac:chgData name="WAN, nataouo [Student]" userId="c7a5178e-5ebf-4c91-9014-c161d8bdefbf" providerId="ADAL" clId="{AD6CAFC7-2620-4444-B898-946EA94E664D}" dt="2025-02-16T14:33:34.823" v="714" actId="478"/>
          <ac:grpSpMkLst>
            <pc:docMk/>
            <pc:sldMk cId="3188835540" sldId="312"/>
            <ac:grpSpMk id="28" creationId="{B071B3A3-57E7-332F-4B2C-81B1E438F5A9}"/>
          </ac:grpSpMkLst>
        </pc:grpChg>
        <pc:grpChg chg="del">
          <ac:chgData name="WAN, nataouo [Student]" userId="c7a5178e-5ebf-4c91-9014-c161d8bdefbf" providerId="ADAL" clId="{AD6CAFC7-2620-4444-B898-946EA94E664D}" dt="2025-02-16T14:32:02.996" v="612" actId="478"/>
          <ac:grpSpMkLst>
            <pc:docMk/>
            <pc:sldMk cId="3188835540" sldId="312"/>
            <ac:grpSpMk id="1213" creationId="{48C75BE4-7618-AEC5-1E2D-5144B00F534E}"/>
          </ac:grpSpMkLst>
        </pc:grpChg>
        <pc:grpChg chg="del">
          <ac:chgData name="WAN, nataouo [Student]" userId="c7a5178e-5ebf-4c91-9014-c161d8bdefbf" providerId="ADAL" clId="{AD6CAFC7-2620-4444-B898-946EA94E664D}" dt="2025-02-16T14:32:02.047" v="611" actId="478"/>
          <ac:grpSpMkLst>
            <pc:docMk/>
            <pc:sldMk cId="3188835540" sldId="312"/>
            <ac:grpSpMk id="1220" creationId="{BF605D08-9F89-AE89-9E9D-E6FE2D98AFA5}"/>
          </ac:grpSpMkLst>
        </pc:grpChg>
        <pc:picChg chg="del">
          <ac:chgData name="WAN, nataouo [Student]" userId="c7a5178e-5ebf-4c91-9014-c161d8bdefbf" providerId="ADAL" clId="{AD6CAFC7-2620-4444-B898-946EA94E664D}" dt="2025-02-16T14:32:00.457" v="610" actId="478"/>
          <ac:picMkLst>
            <pc:docMk/>
            <pc:sldMk cId="3188835540" sldId="312"/>
            <ac:picMk id="1218" creationId="{24BD35B4-76D8-4D16-55FA-46DE9FC42452}"/>
          </ac:picMkLst>
        </pc:picChg>
        <pc:picChg chg="del">
          <ac:chgData name="WAN, nataouo [Student]" userId="c7a5178e-5ebf-4c91-9014-c161d8bdefbf" providerId="ADAL" clId="{AD6CAFC7-2620-4444-B898-946EA94E664D}" dt="2025-02-16T14:32:00.457" v="610" actId="478"/>
          <ac:picMkLst>
            <pc:docMk/>
            <pc:sldMk cId="3188835540" sldId="312"/>
            <ac:picMk id="1223" creationId="{3CCAB908-315C-2BAF-F51B-0A597E12605C}"/>
          </ac:picMkLst>
        </pc:picChg>
        <pc:cxnChg chg="del mod">
          <ac:chgData name="WAN, nataouo [Student]" userId="c7a5178e-5ebf-4c91-9014-c161d8bdefbf" providerId="ADAL" clId="{AD6CAFC7-2620-4444-B898-946EA94E664D}" dt="2025-02-16T14:32:08.033" v="615" actId="478"/>
          <ac:cxnSpMkLst>
            <pc:docMk/>
            <pc:sldMk cId="3188835540" sldId="312"/>
            <ac:cxnSpMk id="1224" creationId="{467AB57D-5184-D9D2-45C7-E51ED2FF43B4}"/>
          </ac:cxnSpMkLst>
        </pc:cxnChg>
        <pc:cxnChg chg="del mod">
          <ac:chgData name="WAN, nataouo [Student]" userId="c7a5178e-5ebf-4c91-9014-c161d8bdefbf" providerId="ADAL" clId="{AD6CAFC7-2620-4444-B898-946EA94E664D}" dt="2025-02-16T14:32:05.917" v="614" actId="478"/>
          <ac:cxnSpMkLst>
            <pc:docMk/>
            <pc:sldMk cId="3188835540" sldId="312"/>
            <ac:cxnSpMk id="1225" creationId="{BD304F36-72D2-E26D-81AD-026505D3BBC6}"/>
          </ac:cxnSpMkLst>
        </pc:cxnChg>
      </pc:sldChg>
      <pc:sldChg chg="addSp delSp add del mod">
        <pc:chgData name="WAN, nataouo [Student]" userId="c7a5178e-5ebf-4c91-9014-c161d8bdefbf" providerId="ADAL" clId="{AD6CAFC7-2620-4444-B898-946EA94E664D}" dt="2025-02-16T14:36:26.190" v="782" actId="2696"/>
        <pc:sldMkLst>
          <pc:docMk/>
          <pc:sldMk cId="1055418769" sldId="313"/>
        </pc:sldMkLst>
        <pc:spChg chg="add del">
          <ac:chgData name="WAN, nataouo [Student]" userId="c7a5178e-5ebf-4c91-9014-c161d8bdefbf" providerId="ADAL" clId="{AD6CAFC7-2620-4444-B898-946EA94E664D}" dt="2025-02-16T14:35:50.107" v="720" actId="478"/>
          <ac:spMkLst>
            <pc:docMk/>
            <pc:sldMk cId="1055418769" sldId="313"/>
            <ac:spMk id="976" creationId="{B1B57802-3252-92AC-87DD-AB510CDFFA02}"/>
          </ac:spMkLst>
        </pc:spChg>
        <pc:spChg chg="add del">
          <ac:chgData name="WAN, nataouo [Student]" userId="c7a5178e-5ebf-4c91-9014-c161d8bdefbf" providerId="ADAL" clId="{AD6CAFC7-2620-4444-B898-946EA94E664D}" dt="2025-02-16T14:35:50.107" v="720" actId="478"/>
          <ac:spMkLst>
            <pc:docMk/>
            <pc:sldMk cId="1055418769" sldId="313"/>
            <ac:spMk id="977" creationId="{256F3755-89FF-37A4-70A8-1110BDD5C735}"/>
          </ac:spMkLst>
        </pc:spChg>
        <pc:spChg chg="add del">
          <ac:chgData name="WAN, nataouo [Student]" userId="c7a5178e-5ebf-4c91-9014-c161d8bdefbf" providerId="ADAL" clId="{AD6CAFC7-2620-4444-B898-946EA94E664D}" dt="2025-02-16T14:35:50.107" v="720" actId="478"/>
          <ac:spMkLst>
            <pc:docMk/>
            <pc:sldMk cId="1055418769" sldId="313"/>
            <ac:spMk id="980" creationId="{630E61D8-E088-98A0-51DA-88B71A93148F}"/>
          </ac:spMkLst>
        </pc:spChg>
        <pc:spChg chg="add del">
          <ac:chgData name="WAN, nataouo [Student]" userId="c7a5178e-5ebf-4c91-9014-c161d8bdefbf" providerId="ADAL" clId="{AD6CAFC7-2620-4444-B898-946EA94E664D}" dt="2025-02-16T14:35:50.107" v="720" actId="478"/>
          <ac:spMkLst>
            <pc:docMk/>
            <pc:sldMk cId="1055418769" sldId="313"/>
            <ac:spMk id="981" creationId="{76B4A08B-FE12-2AD5-D868-3DF8C0D7CF14}"/>
          </ac:spMkLst>
        </pc:spChg>
      </pc:sldChg>
      <pc:sldChg chg="addSp delSp modSp add del mod ord">
        <pc:chgData name="WAN, nataouo [Student]" userId="c7a5178e-5ebf-4c91-9014-c161d8bdefbf" providerId="ADAL" clId="{AD6CAFC7-2620-4444-B898-946EA94E664D}" dt="2025-02-16T14:59:55.513" v="1384" actId="20578"/>
        <pc:sldMkLst>
          <pc:docMk/>
          <pc:sldMk cId="218051487" sldId="314"/>
        </pc:sldMkLst>
        <pc:spChg chg="mod">
          <ac:chgData name="WAN, nataouo [Student]" userId="c7a5178e-5ebf-4c91-9014-c161d8bdefbf" providerId="ADAL" clId="{AD6CAFC7-2620-4444-B898-946EA94E664D}" dt="2025-02-16T14:36:31.036" v="787" actId="20577"/>
          <ac:spMkLst>
            <pc:docMk/>
            <pc:sldMk cId="218051487" sldId="314"/>
            <ac:spMk id="975" creationId="{8D1566C3-168A-C190-5005-3FEEE8E8819D}"/>
          </ac:spMkLst>
        </pc:spChg>
        <pc:spChg chg="add del">
          <ac:chgData name="WAN, nataouo [Student]" userId="c7a5178e-5ebf-4c91-9014-c161d8bdefbf" providerId="ADAL" clId="{AD6CAFC7-2620-4444-B898-946EA94E664D}" dt="2025-02-16T14:36:15.297" v="775" actId="478"/>
          <ac:spMkLst>
            <pc:docMk/>
            <pc:sldMk cId="218051487" sldId="314"/>
            <ac:spMk id="976" creationId="{8C101084-FEA4-8871-C04C-593CB9C34D49}"/>
          </ac:spMkLst>
        </pc:spChg>
        <pc:spChg chg="add del">
          <ac:chgData name="WAN, nataouo [Student]" userId="c7a5178e-5ebf-4c91-9014-c161d8bdefbf" providerId="ADAL" clId="{AD6CAFC7-2620-4444-B898-946EA94E664D}" dt="2025-02-16T14:36:15.297" v="775" actId="478"/>
          <ac:spMkLst>
            <pc:docMk/>
            <pc:sldMk cId="218051487" sldId="314"/>
            <ac:spMk id="977" creationId="{33625C42-C816-133D-2957-8BDB67465C66}"/>
          </ac:spMkLst>
        </pc:spChg>
        <pc:spChg chg="add del">
          <ac:chgData name="WAN, nataouo [Student]" userId="c7a5178e-5ebf-4c91-9014-c161d8bdefbf" providerId="ADAL" clId="{AD6CAFC7-2620-4444-B898-946EA94E664D}" dt="2025-02-16T14:36:15.297" v="775" actId="478"/>
          <ac:spMkLst>
            <pc:docMk/>
            <pc:sldMk cId="218051487" sldId="314"/>
            <ac:spMk id="980" creationId="{FB3AFB48-9A3A-CDFB-EB7F-370CF4D91A2D}"/>
          </ac:spMkLst>
        </pc:spChg>
        <pc:spChg chg="add del">
          <ac:chgData name="WAN, nataouo [Student]" userId="c7a5178e-5ebf-4c91-9014-c161d8bdefbf" providerId="ADAL" clId="{AD6CAFC7-2620-4444-B898-946EA94E664D}" dt="2025-02-16T14:36:15.297" v="775" actId="478"/>
          <ac:spMkLst>
            <pc:docMk/>
            <pc:sldMk cId="218051487" sldId="314"/>
            <ac:spMk id="981" creationId="{46FC1FC4-EB46-FB57-332A-98A078EC43B4}"/>
          </ac:spMkLst>
        </pc:spChg>
        <pc:spChg chg="mod">
          <ac:chgData name="WAN, nataouo [Student]" userId="c7a5178e-5ebf-4c91-9014-c161d8bdefbf" providerId="ADAL" clId="{AD6CAFC7-2620-4444-B898-946EA94E664D}" dt="2025-02-16T14:36:09.337" v="769" actId="1038"/>
          <ac:spMkLst>
            <pc:docMk/>
            <pc:sldMk cId="218051487" sldId="314"/>
            <ac:spMk id="982" creationId="{35F4DCD2-968B-473A-2653-BA85E1E76A42}"/>
          </ac:spMkLst>
        </pc:spChg>
        <pc:spChg chg="mod">
          <ac:chgData name="WAN, nataouo [Student]" userId="c7a5178e-5ebf-4c91-9014-c161d8bdefbf" providerId="ADAL" clId="{AD6CAFC7-2620-4444-B898-946EA94E664D}" dt="2025-02-16T14:36:35.808" v="789" actId="20577"/>
          <ac:spMkLst>
            <pc:docMk/>
            <pc:sldMk cId="218051487" sldId="314"/>
            <ac:spMk id="983" creationId="{8C537274-6E0C-60BC-2EF5-0998A771AC2B}"/>
          </ac:spMkLst>
        </pc:spChg>
        <pc:spChg chg="mod">
          <ac:chgData name="WAN, nataouo [Student]" userId="c7a5178e-5ebf-4c91-9014-c161d8bdefbf" providerId="ADAL" clId="{AD6CAFC7-2620-4444-B898-946EA94E664D}" dt="2025-02-16T14:36:12.074" v="774" actId="1037"/>
          <ac:spMkLst>
            <pc:docMk/>
            <pc:sldMk cId="218051487" sldId="314"/>
            <ac:spMk id="986" creationId="{CDE68F40-9E0D-070A-8540-C4E8F1A21AD5}"/>
          </ac:spMkLst>
        </pc:spChg>
        <pc:spChg chg="mod">
          <ac:chgData name="WAN, nataouo [Student]" userId="c7a5178e-5ebf-4c91-9014-c161d8bdefbf" providerId="ADAL" clId="{AD6CAFC7-2620-4444-B898-946EA94E664D}" dt="2025-02-16T14:36:39.155" v="793" actId="20577"/>
          <ac:spMkLst>
            <pc:docMk/>
            <pc:sldMk cId="218051487" sldId="314"/>
            <ac:spMk id="987" creationId="{FD799664-F308-AB98-1ADB-EE76426744AB}"/>
          </ac:spMkLst>
        </pc:spChg>
        <pc:picChg chg="add mod">
          <ac:chgData name="WAN, nataouo [Student]" userId="c7a5178e-5ebf-4c91-9014-c161d8bdefbf" providerId="ADAL" clId="{AD6CAFC7-2620-4444-B898-946EA94E664D}" dt="2025-02-16T14:41:59.813" v="867" actId="1076"/>
          <ac:picMkLst>
            <pc:docMk/>
            <pc:sldMk cId="218051487" sldId="314"/>
            <ac:picMk id="2" creationId="{636E943B-DE5C-5010-695E-A4B923ED4947}"/>
          </ac:picMkLst>
        </pc:picChg>
        <pc:picChg chg="add mod">
          <ac:chgData name="WAN, nataouo [Student]" userId="c7a5178e-5ebf-4c91-9014-c161d8bdefbf" providerId="ADAL" clId="{AD6CAFC7-2620-4444-B898-946EA94E664D}" dt="2025-02-16T14:41:55.281" v="866" actId="1076"/>
          <ac:picMkLst>
            <pc:docMk/>
            <pc:sldMk cId="218051487" sldId="314"/>
            <ac:picMk id="3" creationId="{BED7A0A7-EDCC-3CAA-1E5C-6EF84B0930E8}"/>
          </ac:picMkLst>
        </pc:picChg>
      </pc:sldChg>
      <pc:sldChg chg="add del">
        <pc:chgData name="WAN, nataouo [Student]" userId="c7a5178e-5ebf-4c91-9014-c161d8bdefbf" providerId="ADAL" clId="{AD6CAFC7-2620-4444-B898-946EA94E664D}" dt="2025-02-16T14:36:19.059" v="777"/>
        <pc:sldMkLst>
          <pc:docMk/>
          <pc:sldMk cId="234027407" sldId="315"/>
        </pc:sldMkLst>
      </pc:sldChg>
      <pc:sldChg chg="addSp modSp add del mod ord">
        <pc:chgData name="WAN, nataouo [Student]" userId="c7a5178e-5ebf-4c91-9014-c161d8bdefbf" providerId="ADAL" clId="{AD6CAFC7-2620-4444-B898-946EA94E664D}" dt="2025-02-16T15:04:59.345" v="1464" actId="1076"/>
        <pc:sldMkLst>
          <pc:docMk/>
          <pc:sldMk cId="2742780118" sldId="315"/>
        </pc:sldMkLst>
        <pc:spChg chg="mod">
          <ac:chgData name="WAN, nataouo [Student]" userId="c7a5178e-5ebf-4c91-9014-c161d8bdefbf" providerId="ADAL" clId="{AD6CAFC7-2620-4444-B898-946EA94E664D}" dt="2025-02-16T14:36:56.954" v="804" actId="20577"/>
          <ac:spMkLst>
            <pc:docMk/>
            <pc:sldMk cId="2742780118" sldId="315"/>
            <ac:spMk id="975" creationId="{C080E0C3-1352-799B-75BF-4C7D4DA2172D}"/>
          </ac:spMkLst>
        </pc:spChg>
        <pc:spChg chg="mod">
          <ac:chgData name="WAN, nataouo [Student]" userId="c7a5178e-5ebf-4c91-9014-c161d8bdefbf" providerId="ADAL" clId="{AD6CAFC7-2620-4444-B898-946EA94E664D}" dt="2025-02-16T14:36:46.916" v="798" actId="20577"/>
          <ac:spMkLst>
            <pc:docMk/>
            <pc:sldMk cId="2742780118" sldId="315"/>
            <ac:spMk id="983" creationId="{7776BA9A-2FCD-525C-419B-E3CCDB6DF5C7}"/>
          </ac:spMkLst>
        </pc:spChg>
        <pc:spChg chg="mod">
          <ac:chgData name="WAN, nataouo [Student]" userId="c7a5178e-5ebf-4c91-9014-c161d8bdefbf" providerId="ADAL" clId="{AD6CAFC7-2620-4444-B898-946EA94E664D}" dt="2025-02-16T14:36:49.480" v="800" actId="20577"/>
          <ac:spMkLst>
            <pc:docMk/>
            <pc:sldMk cId="2742780118" sldId="315"/>
            <ac:spMk id="987" creationId="{7A9F090E-D80B-3E7D-98AD-3F0EC64F2E3E}"/>
          </ac:spMkLst>
        </pc:spChg>
        <pc:picChg chg="add mod">
          <ac:chgData name="WAN, nataouo [Student]" userId="c7a5178e-5ebf-4c91-9014-c161d8bdefbf" providerId="ADAL" clId="{AD6CAFC7-2620-4444-B898-946EA94E664D}" dt="2025-02-16T14:42:22.748" v="870" actId="1076"/>
          <ac:picMkLst>
            <pc:docMk/>
            <pc:sldMk cId="2742780118" sldId="315"/>
            <ac:picMk id="2" creationId="{6D35D8F1-27B7-A842-9795-CDCED0B35696}"/>
          </ac:picMkLst>
        </pc:picChg>
        <pc:picChg chg="add mod">
          <ac:chgData name="WAN, nataouo [Student]" userId="c7a5178e-5ebf-4c91-9014-c161d8bdefbf" providerId="ADAL" clId="{AD6CAFC7-2620-4444-B898-946EA94E664D}" dt="2025-02-16T15:04:59.345" v="1464" actId="1076"/>
          <ac:picMkLst>
            <pc:docMk/>
            <pc:sldMk cId="2742780118" sldId="315"/>
            <ac:picMk id="3" creationId="{F516C99F-8601-8CDD-8E0A-059BDB736608}"/>
          </ac:picMkLst>
        </pc:picChg>
      </pc:sldChg>
      <pc:sldChg chg="modSp add del mod ord">
        <pc:chgData name="WAN, nataouo [Student]" userId="c7a5178e-5ebf-4c91-9014-c161d8bdefbf" providerId="ADAL" clId="{AD6CAFC7-2620-4444-B898-946EA94E664D}" dt="2025-02-16T14:59:55.513" v="1384" actId="20578"/>
        <pc:sldMkLst>
          <pc:docMk/>
          <pc:sldMk cId="2504333320" sldId="316"/>
        </pc:sldMkLst>
        <pc:spChg chg="mod">
          <ac:chgData name="WAN, nataouo [Student]" userId="c7a5178e-5ebf-4c91-9014-c161d8bdefbf" providerId="ADAL" clId="{AD6CAFC7-2620-4444-B898-946EA94E664D}" dt="2025-02-16T14:37:05.909" v="810" actId="20577"/>
          <ac:spMkLst>
            <pc:docMk/>
            <pc:sldMk cId="2504333320" sldId="316"/>
            <ac:spMk id="975" creationId="{5497C8B4-E6E7-EE24-7EC1-C2268649A3DD}"/>
          </ac:spMkLst>
        </pc:spChg>
        <pc:spChg chg="mod">
          <ac:chgData name="WAN, nataouo [Student]" userId="c7a5178e-5ebf-4c91-9014-c161d8bdefbf" providerId="ADAL" clId="{AD6CAFC7-2620-4444-B898-946EA94E664D}" dt="2025-02-16T14:37:03.331" v="808" actId="20577"/>
          <ac:spMkLst>
            <pc:docMk/>
            <pc:sldMk cId="2504333320" sldId="316"/>
            <ac:spMk id="983" creationId="{AED702A8-2403-D78B-E544-4F9D3A58DB63}"/>
          </ac:spMkLst>
        </pc:spChg>
        <pc:spChg chg="mod">
          <ac:chgData name="WAN, nataouo [Student]" userId="c7a5178e-5ebf-4c91-9014-c161d8bdefbf" providerId="ADAL" clId="{AD6CAFC7-2620-4444-B898-946EA94E664D}" dt="2025-02-16T14:37:01.140" v="806" actId="20577"/>
          <ac:spMkLst>
            <pc:docMk/>
            <pc:sldMk cId="2504333320" sldId="316"/>
            <ac:spMk id="987" creationId="{4DEC748C-29BF-D6CA-7A24-9522AE6FE275}"/>
          </ac:spMkLst>
        </pc:spChg>
      </pc:sldChg>
      <pc:sldChg chg="addSp delSp modSp add del mod ord">
        <pc:chgData name="WAN, nataouo [Student]" userId="c7a5178e-5ebf-4c91-9014-c161d8bdefbf" providerId="ADAL" clId="{AD6CAFC7-2620-4444-B898-946EA94E664D}" dt="2025-02-16T14:59:55.513" v="1384" actId="20578"/>
        <pc:sldMkLst>
          <pc:docMk/>
          <pc:sldMk cId="1900547307" sldId="317"/>
        </pc:sldMkLst>
        <pc:spChg chg="mod">
          <ac:chgData name="WAN, nataouo [Student]" userId="c7a5178e-5ebf-4c91-9014-c161d8bdefbf" providerId="ADAL" clId="{AD6CAFC7-2620-4444-B898-946EA94E664D}" dt="2025-02-16T14:37:10.919" v="812" actId="20577"/>
          <ac:spMkLst>
            <pc:docMk/>
            <pc:sldMk cId="1900547307" sldId="317"/>
            <ac:spMk id="975" creationId="{1028A253-49E9-D369-DD22-3551E201FB06}"/>
          </ac:spMkLst>
        </pc:spChg>
        <pc:picChg chg="add del mod">
          <ac:chgData name="WAN, nataouo [Student]" userId="c7a5178e-5ebf-4c91-9014-c161d8bdefbf" providerId="ADAL" clId="{AD6CAFC7-2620-4444-B898-946EA94E664D}" dt="2025-02-16T14:43:56.533" v="883" actId="478"/>
          <ac:picMkLst>
            <pc:docMk/>
            <pc:sldMk cId="1900547307" sldId="317"/>
            <ac:picMk id="2" creationId="{F70248DB-26EF-25DF-EE60-AC5129718C95}"/>
          </ac:picMkLst>
        </pc:picChg>
        <pc:picChg chg="add del mod">
          <ac:chgData name="WAN, nataouo [Student]" userId="c7a5178e-5ebf-4c91-9014-c161d8bdefbf" providerId="ADAL" clId="{AD6CAFC7-2620-4444-B898-946EA94E664D}" dt="2025-02-16T14:43:56.533" v="883" actId="478"/>
          <ac:picMkLst>
            <pc:docMk/>
            <pc:sldMk cId="1900547307" sldId="317"/>
            <ac:picMk id="3" creationId="{C046D836-ADC5-1EB0-AB8F-CEFBC6C55FEB}"/>
          </ac:picMkLst>
        </pc:picChg>
        <pc:picChg chg="add mod">
          <ac:chgData name="WAN, nataouo [Student]" userId="c7a5178e-5ebf-4c91-9014-c161d8bdefbf" providerId="ADAL" clId="{AD6CAFC7-2620-4444-B898-946EA94E664D}" dt="2025-02-16T14:44:27.031" v="889" actId="1076"/>
          <ac:picMkLst>
            <pc:docMk/>
            <pc:sldMk cId="1900547307" sldId="317"/>
            <ac:picMk id="4" creationId="{DB8CD87D-C955-3932-DA7A-9721F8E29519}"/>
          </ac:picMkLst>
        </pc:picChg>
        <pc:picChg chg="add mod">
          <ac:chgData name="WAN, nataouo [Student]" userId="c7a5178e-5ebf-4c91-9014-c161d8bdefbf" providerId="ADAL" clId="{AD6CAFC7-2620-4444-B898-946EA94E664D}" dt="2025-02-16T14:44:29.951" v="890" actId="1076"/>
          <ac:picMkLst>
            <pc:docMk/>
            <pc:sldMk cId="1900547307" sldId="317"/>
            <ac:picMk id="5" creationId="{01D54CF7-FAB0-CFBE-949F-C5D3ADAA13DC}"/>
          </ac:picMkLst>
        </pc:picChg>
      </pc:sldChg>
      <pc:sldChg chg="addSp delSp modSp add mod ord">
        <pc:chgData name="WAN, nataouo [Student]" userId="c7a5178e-5ebf-4c91-9014-c161d8bdefbf" providerId="ADAL" clId="{AD6CAFC7-2620-4444-B898-946EA94E664D}" dt="2025-02-16T16:25:23.782" v="2013" actId="14100"/>
        <pc:sldMkLst>
          <pc:docMk/>
          <pc:sldMk cId="3235275900" sldId="318"/>
        </pc:sldMkLst>
        <pc:spChg chg="add del mod">
          <ac:chgData name="WAN, nataouo [Student]" userId="c7a5178e-5ebf-4c91-9014-c161d8bdefbf" providerId="ADAL" clId="{AD6CAFC7-2620-4444-B898-946EA94E664D}" dt="2025-02-16T15:01:04.397" v="1402" actId="478"/>
          <ac:spMkLst>
            <pc:docMk/>
            <pc:sldMk cId="3235275900" sldId="318"/>
            <ac:spMk id="3" creationId="{FA1C7210-CB4F-599B-54E2-944A9A0BF476}"/>
          </ac:spMkLst>
        </pc:spChg>
        <pc:spChg chg="add del mod">
          <ac:chgData name="WAN, nataouo [Student]" userId="c7a5178e-5ebf-4c91-9014-c161d8bdefbf" providerId="ADAL" clId="{AD6CAFC7-2620-4444-B898-946EA94E664D}" dt="2025-02-16T15:01:20.501" v="1406" actId="478"/>
          <ac:spMkLst>
            <pc:docMk/>
            <pc:sldMk cId="3235275900" sldId="318"/>
            <ac:spMk id="5" creationId="{BB37FA9E-CDED-55F0-4212-7485A0BA1BBD}"/>
          </ac:spMkLst>
        </pc:spChg>
        <pc:spChg chg="add mod">
          <ac:chgData name="WAN, nataouo [Student]" userId="c7a5178e-5ebf-4c91-9014-c161d8bdefbf" providerId="ADAL" clId="{AD6CAFC7-2620-4444-B898-946EA94E664D}" dt="2025-02-16T15:01:17.103" v="1404"/>
          <ac:spMkLst>
            <pc:docMk/>
            <pc:sldMk cId="3235275900" sldId="318"/>
            <ac:spMk id="6" creationId="{925D91E4-11EA-9D14-25ED-D320B4D59546}"/>
          </ac:spMkLst>
        </pc:spChg>
        <pc:spChg chg="add mod">
          <ac:chgData name="WAN, nataouo [Student]" userId="c7a5178e-5ebf-4c91-9014-c161d8bdefbf" providerId="ADAL" clId="{AD6CAFC7-2620-4444-B898-946EA94E664D}" dt="2025-02-16T15:01:18.591" v="1405"/>
          <ac:spMkLst>
            <pc:docMk/>
            <pc:sldMk cId="3235275900" sldId="318"/>
            <ac:spMk id="7" creationId="{E0D82E52-7F52-B0F2-2985-E0E1223E2DC7}"/>
          </ac:spMkLst>
        </pc:spChg>
        <pc:spChg chg="add mod">
          <ac:chgData name="WAN, nataouo [Student]" userId="c7a5178e-5ebf-4c91-9014-c161d8bdefbf" providerId="ADAL" clId="{AD6CAFC7-2620-4444-B898-946EA94E664D}" dt="2025-02-16T16:24:22.649" v="2003" actId="2710"/>
          <ac:spMkLst>
            <pc:docMk/>
            <pc:sldMk cId="3235275900" sldId="318"/>
            <ac:spMk id="8" creationId="{A85BA95E-6A2B-FC06-02AC-B85EE9F002CA}"/>
          </ac:spMkLst>
        </pc:spChg>
        <pc:spChg chg="del">
          <ac:chgData name="WAN, nataouo [Student]" userId="c7a5178e-5ebf-4c91-9014-c161d8bdefbf" providerId="ADAL" clId="{AD6CAFC7-2620-4444-B898-946EA94E664D}" dt="2025-02-16T15:01:02.495" v="1401" actId="478"/>
          <ac:spMkLst>
            <pc:docMk/>
            <pc:sldMk cId="3235275900" sldId="318"/>
            <ac:spMk id="531" creationId="{3E8CFE45-644B-01B7-D770-D19723D334D9}"/>
          </ac:spMkLst>
        </pc:spChg>
        <pc:spChg chg="add del mod">
          <ac:chgData name="WAN, nataouo [Student]" userId="c7a5178e-5ebf-4c91-9014-c161d8bdefbf" providerId="ADAL" clId="{AD6CAFC7-2620-4444-B898-946EA94E664D}" dt="2025-02-16T16:25:23.782" v="2013" actId="14100"/>
          <ac:spMkLst>
            <pc:docMk/>
            <pc:sldMk cId="3235275900" sldId="318"/>
            <ac:spMk id="532" creationId="{C417ADC8-595C-284B-48F9-5F6D99F22AD8}"/>
          </ac:spMkLst>
        </pc:spChg>
      </pc:sldChg>
      <pc:sldChg chg="add del">
        <pc:chgData name="WAN, nataouo [Student]" userId="c7a5178e-5ebf-4c91-9014-c161d8bdefbf" providerId="ADAL" clId="{AD6CAFC7-2620-4444-B898-946EA94E664D}" dt="2025-02-16T15:03:52.118" v="1437" actId="2696"/>
        <pc:sldMkLst>
          <pc:docMk/>
          <pc:sldMk cId="995002237" sldId="319"/>
        </pc:sldMkLst>
      </pc:sldChg>
      <pc:sldChg chg="modSp add mod">
        <pc:chgData name="WAN, nataouo [Student]" userId="c7a5178e-5ebf-4c91-9014-c161d8bdefbf" providerId="ADAL" clId="{AD6CAFC7-2620-4444-B898-946EA94E664D}" dt="2025-02-16T16:24:50.081" v="2004" actId="20577"/>
        <pc:sldMkLst>
          <pc:docMk/>
          <pc:sldMk cId="2260741687" sldId="319"/>
        </pc:sldMkLst>
        <pc:spChg chg="mod">
          <ac:chgData name="WAN, nataouo [Student]" userId="c7a5178e-5ebf-4c91-9014-c161d8bdefbf" providerId="ADAL" clId="{AD6CAFC7-2620-4444-B898-946EA94E664D}" dt="2025-02-16T16:24:50.081" v="2004" actId="20577"/>
          <ac:spMkLst>
            <pc:docMk/>
            <pc:sldMk cId="2260741687" sldId="319"/>
            <ac:spMk id="20" creationId="{376E63C1-4F18-19A5-09B5-4FD8844ABA3A}"/>
          </ac:spMkLst>
        </pc:spChg>
        <pc:spChg chg="mod">
          <ac:chgData name="WAN, nataouo [Student]" userId="c7a5178e-5ebf-4c91-9014-c161d8bdefbf" providerId="ADAL" clId="{AD6CAFC7-2620-4444-B898-946EA94E664D}" dt="2025-02-16T15:59:20.250" v="1717" actId="20577"/>
          <ac:spMkLst>
            <pc:docMk/>
            <pc:sldMk cId="2260741687" sldId="319"/>
            <ac:spMk id="21" creationId="{374487F3-85AE-6063-3B28-1C36A7E9628E}"/>
          </ac:spMkLst>
        </pc:spChg>
        <pc:spChg chg="mod">
          <ac:chgData name="WAN, nataouo [Student]" userId="c7a5178e-5ebf-4c91-9014-c161d8bdefbf" providerId="ADAL" clId="{AD6CAFC7-2620-4444-B898-946EA94E664D}" dt="2025-02-16T16:02:28.458" v="1988" actId="20577"/>
          <ac:spMkLst>
            <pc:docMk/>
            <pc:sldMk cId="2260741687" sldId="319"/>
            <ac:spMk id="22" creationId="{1E836219-C820-C853-E867-6FE2A678000D}"/>
          </ac:spMkLst>
        </pc:spChg>
        <pc:spChg chg="mod">
          <ac:chgData name="WAN, nataouo [Student]" userId="c7a5178e-5ebf-4c91-9014-c161d8bdefbf" providerId="ADAL" clId="{AD6CAFC7-2620-4444-B898-946EA94E664D}" dt="2025-02-16T16:00:57.550" v="1817" actId="20577"/>
          <ac:spMkLst>
            <pc:docMk/>
            <pc:sldMk cId="2260741687" sldId="319"/>
            <ac:spMk id="24" creationId="{DCF55AC9-7185-E5D3-563D-A0223FD95391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d1bf8d6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d1bf8d6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>
          <a:extLst>
            <a:ext uri="{FF2B5EF4-FFF2-40B4-BE49-F238E27FC236}">
              <a16:creationId xmlns:a16="http://schemas.microsoft.com/office/drawing/2014/main" id="{4431DD55-C1CF-7BAE-FE42-73BDC569E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d1bf8d60a4_0_190:notes">
            <a:extLst>
              <a:ext uri="{FF2B5EF4-FFF2-40B4-BE49-F238E27FC236}">
                <a16:creationId xmlns:a16="http://schemas.microsoft.com/office/drawing/2014/main" id="{B1522E83-280D-6A3E-678C-24DA7EC4E5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d1bf8d60a4_0_190:notes">
            <a:extLst>
              <a:ext uri="{FF2B5EF4-FFF2-40B4-BE49-F238E27FC236}">
                <a16:creationId xmlns:a16="http://schemas.microsoft.com/office/drawing/2014/main" id="{B840DD0A-DF12-863D-ABB1-67831C4309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710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>
          <a:extLst>
            <a:ext uri="{FF2B5EF4-FFF2-40B4-BE49-F238E27FC236}">
              <a16:creationId xmlns:a16="http://schemas.microsoft.com/office/drawing/2014/main" id="{C61AF6C7-4D58-5768-8355-BB461D016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fc2de9d97_0_14:notes">
            <a:extLst>
              <a:ext uri="{FF2B5EF4-FFF2-40B4-BE49-F238E27FC236}">
                <a16:creationId xmlns:a16="http://schemas.microsoft.com/office/drawing/2014/main" id="{875689AB-54D3-FE9C-2DC0-592A98401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fc2de9d97_0_14:notes">
            <a:extLst>
              <a:ext uri="{FF2B5EF4-FFF2-40B4-BE49-F238E27FC236}">
                <a16:creationId xmlns:a16="http://schemas.microsoft.com/office/drawing/2014/main" id="{896AD247-D051-FCBF-B13A-E7BC6B629C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3531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>
          <a:extLst>
            <a:ext uri="{FF2B5EF4-FFF2-40B4-BE49-F238E27FC236}">
              <a16:creationId xmlns:a16="http://schemas.microsoft.com/office/drawing/2014/main" id="{DE9EE492-4A57-F032-9AF1-42AA18E98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20f41e19245_0_589:notes">
            <a:extLst>
              <a:ext uri="{FF2B5EF4-FFF2-40B4-BE49-F238E27FC236}">
                <a16:creationId xmlns:a16="http://schemas.microsoft.com/office/drawing/2014/main" id="{3633D8B0-9AE2-224B-B164-E85FF3F882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20f41e19245_0_589:notes">
            <a:extLst>
              <a:ext uri="{FF2B5EF4-FFF2-40B4-BE49-F238E27FC236}">
                <a16:creationId xmlns:a16="http://schemas.microsoft.com/office/drawing/2014/main" id="{4C255405-EC91-66BB-96B8-66F09BEDF5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217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57700" y="1061225"/>
            <a:ext cx="4260000" cy="175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157700" y="2997200"/>
            <a:ext cx="42600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709225" y="2020450"/>
            <a:ext cx="10403925" cy="4250875"/>
            <a:chOff x="-709225" y="2020450"/>
            <a:chExt cx="10403925" cy="425087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176175" y="2459300"/>
              <a:ext cx="418425" cy="3812025"/>
              <a:chOff x="176175" y="2459300"/>
              <a:chExt cx="418425" cy="3812025"/>
            </a:xfrm>
          </p:grpSpPr>
          <p:cxnSp>
            <p:nvCxnSpPr>
              <p:cNvPr id="13" name="Google Shape;13;p2"/>
              <p:cNvCxnSpPr/>
              <p:nvPr/>
            </p:nvCxnSpPr>
            <p:spPr>
              <a:xfrm rot="5400000" flipH="1">
                <a:off x="-1093800" y="3815900"/>
                <a:ext cx="3045000" cy="3318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 rot="5400000" flipH="1">
                <a:off x="-1327875" y="4449875"/>
                <a:ext cx="3325500" cy="317400"/>
              </a:xfrm>
              <a:prstGeom prst="bentConnector3">
                <a:avLst>
                  <a:gd name="adj1" fmla="val 64575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" name="Google Shape;15;p2"/>
            <p:cNvGrpSpPr/>
            <p:nvPr/>
          </p:nvGrpSpPr>
          <p:grpSpPr>
            <a:xfrm>
              <a:off x="-709225" y="4185350"/>
              <a:ext cx="7895400" cy="1976375"/>
              <a:chOff x="-709225" y="4185350"/>
              <a:chExt cx="7895400" cy="1976375"/>
            </a:xfrm>
          </p:grpSpPr>
          <p:cxnSp>
            <p:nvCxnSpPr>
              <p:cNvPr id="16" name="Google Shape;16;p2"/>
              <p:cNvCxnSpPr/>
              <p:nvPr/>
            </p:nvCxnSpPr>
            <p:spPr>
              <a:xfrm rot="10800000" flipH="1">
                <a:off x="-709225" y="4185350"/>
                <a:ext cx="7895400" cy="1147500"/>
              </a:xfrm>
              <a:prstGeom prst="bentConnector3">
                <a:avLst>
                  <a:gd name="adj1" fmla="val 71221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rot="10800000" flipH="1">
                <a:off x="2953025" y="4367125"/>
                <a:ext cx="3567000" cy="1794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8" name="Google Shape;18;p2"/>
            <p:cNvGrpSpPr/>
            <p:nvPr/>
          </p:nvGrpSpPr>
          <p:grpSpPr>
            <a:xfrm>
              <a:off x="8417700" y="2020450"/>
              <a:ext cx="1277000" cy="2568900"/>
              <a:chOff x="8417700" y="2020450"/>
              <a:chExt cx="1277000" cy="2568900"/>
            </a:xfrm>
          </p:grpSpPr>
          <p:cxnSp>
            <p:nvCxnSpPr>
              <p:cNvPr id="19" name="Google Shape;19;p2"/>
              <p:cNvCxnSpPr/>
              <p:nvPr/>
            </p:nvCxnSpPr>
            <p:spPr>
              <a:xfrm rot="5400000">
                <a:off x="7933150" y="2965750"/>
                <a:ext cx="2568900" cy="678300"/>
              </a:xfrm>
              <a:prstGeom prst="bentConnector3">
                <a:avLst>
                  <a:gd name="adj1" fmla="val 4494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8417700" y="3180050"/>
                <a:ext cx="359700" cy="10518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 rot="5400000">
                <a:off x="8288750" y="2779400"/>
                <a:ext cx="2082300" cy="729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2" name="Google Shape;22;p2"/>
          <p:cNvGrpSpPr/>
          <p:nvPr/>
        </p:nvGrpSpPr>
        <p:grpSpPr>
          <a:xfrm>
            <a:off x="84278" y="2240873"/>
            <a:ext cx="8837445" cy="2718104"/>
            <a:chOff x="84278" y="2240873"/>
            <a:chExt cx="8837445" cy="2718104"/>
          </a:xfrm>
        </p:grpSpPr>
        <p:sp>
          <p:nvSpPr>
            <p:cNvPr id="23" name="Google Shape;23;p2"/>
            <p:cNvSpPr/>
            <p:nvPr/>
          </p:nvSpPr>
          <p:spPr>
            <a:xfrm>
              <a:off x="84278" y="2240873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77403" y="4814673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5613"/>
            <a:ext cx="6576000" cy="1360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9" name="Google Shape;99;p11"/>
          <p:cNvSpPr txBox="1">
            <a:spLocks noGrp="1"/>
          </p:cNvSpPr>
          <p:nvPr>
            <p:ph type="subTitle" idx="1"/>
          </p:nvPr>
        </p:nvSpPr>
        <p:spPr>
          <a:xfrm>
            <a:off x="1284000" y="3090788"/>
            <a:ext cx="65760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00" name="Google Shape;100;p11"/>
          <p:cNvGrpSpPr/>
          <p:nvPr/>
        </p:nvGrpSpPr>
        <p:grpSpPr>
          <a:xfrm>
            <a:off x="-135425" y="-190387"/>
            <a:ext cx="9421725" cy="5232813"/>
            <a:chOff x="-135425" y="-190387"/>
            <a:chExt cx="9421725" cy="5232813"/>
          </a:xfrm>
        </p:grpSpPr>
        <p:cxnSp>
          <p:nvCxnSpPr>
            <p:cNvPr id="101" name="Google Shape;101;p11"/>
            <p:cNvCxnSpPr/>
            <p:nvPr/>
          </p:nvCxnSpPr>
          <p:spPr>
            <a:xfrm rot="-5400000" flipH="1">
              <a:off x="-380550" y="571163"/>
              <a:ext cx="2426100" cy="9030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2" name="Google Shape;102;p11"/>
            <p:cNvCxnSpPr/>
            <p:nvPr/>
          </p:nvCxnSpPr>
          <p:spPr>
            <a:xfrm rot="-5400000" flipH="1">
              <a:off x="-924000" y="1419413"/>
              <a:ext cx="3439500" cy="5247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3" name="Google Shape;103;p11"/>
            <p:cNvCxnSpPr/>
            <p:nvPr/>
          </p:nvCxnSpPr>
          <p:spPr>
            <a:xfrm rot="5400000">
              <a:off x="7914850" y="2156275"/>
              <a:ext cx="1491900" cy="12510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4" name="Google Shape;104;p11"/>
            <p:cNvCxnSpPr/>
            <p:nvPr/>
          </p:nvCxnSpPr>
          <p:spPr>
            <a:xfrm>
              <a:off x="-123950" y="4755625"/>
              <a:ext cx="9146400" cy="286800"/>
            </a:xfrm>
            <a:prstGeom prst="bentConnector3">
              <a:avLst>
                <a:gd name="adj1" fmla="val 5119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05" name="Google Shape;105;p11"/>
            <p:cNvCxnSpPr/>
            <p:nvPr/>
          </p:nvCxnSpPr>
          <p:spPr>
            <a:xfrm rot="10800000" flipH="1">
              <a:off x="-135425" y="4399725"/>
              <a:ext cx="8882400" cy="252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06" name="Google Shape;106;p11"/>
          <p:cNvGrpSpPr/>
          <p:nvPr/>
        </p:nvGrpSpPr>
        <p:grpSpPr>
          <a:xfrm rot="-5400000">
            <a:off x="8438575" y="4204225"/>
            <a:ext cx="882599" cy="403555"/>
            <a:chOff x="7884075" y="238975"/>
            <a:chExt cx="882599" cy="403555"/>
          </a:xfrm>
        </p:grpSpPr>
        <p:sp>
          <p:nvSpPr>
            <p:cNvPr id="107" name="Google Shape;107;p11"/>
            <p:cNvSpPr/>
            <p:nvPr/>
          </p:nvSpPr>
          <p:spPr>
            <a:xfrm>
              <a:off x="8255437" y="436475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7884075" y="238975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8626800" y="378850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"/>
          </p:nvPr>
        </p:nvSpPr>
        <p:spPr>
          <a:xfrm>
            <a:off x="2917223" y="166110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2"/>
          </p:nvPr>
        </p:nvSpPr>
        <p:spPr>
          <a:xfrm>
            <a:off x="2917223" y="247945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3"/>
          </p:nvPr>
        </p:nvSpPr>
        <p:spPr>
          <a:xfrm>
            <a:off x="2917223" y="3297775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4"/>
          </p:nvPr>
        </p:nvSpPr>
        <p:spPr>
          <a:xfrm>
            <a:off x="2917223" y="411610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5" hasCustomPrompt="1"/>
          </p:nvPr>
        </p:nvSpPr>
        <p:spPr>
          <a:xfrm>
            <a:off x="1986273" y="1401350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6" hasCustomPrompt="1"/>
          </p:nvPr>
        </p:nvSpPr>
        <p:spPr>
          <a:xfrm>
            <a:off x="1986273" y="3037983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7" hasCustomPrompt="1"/>
          </p:nvPr>
        </p:nvSpPr>
        <p:spPr>
          <a:xfrm>
            <a:off x="1986273" y="2219667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8" hasCustomPrompt="1"/>
          </p:nvPr>
        </p:nvSpPr>
        <p:spPr>
          <a:xfrm>
            <a:off x="1986273" y="3856300"/>
            <a:ext cx="590400" cy="363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9"/>
          </p:nvPr>
        </p:nvSpPr>
        <p:spPr>
          <a:xfrm>
            <a:off x="2917223" y="140135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3"/>
          </p:nvPr>
        </p:nvSpPr>
        <p:spPr>
          <a:xfrm>
            <a:off x="2917227" y="2219700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4"/>
          </p:nvPr>
        </p:nvSpPr>
        <p:spPr>
          <a:xfrm>
            <a:off x="2917223" y="3037976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15"/>
          </p:nvPr>
        </p:nvSpPr>
        <p:spPr>
          <a:xfrm>
            <a:off x="2917227" y="3856301"/>
            <a:ext cx="4240500" cy="3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125" name="Google Shape;125;p13"/>
          <p:cNvGrpSpPr/>
          <p:nvPr/>
        </p:nvGrpSpPr>
        <p:grpSpPr>
          <a:xfrm>
            <a:off x="8113600" y="227500"/>
            <a:ext cx="882599" cy="403555"/>
            <a:chOff x="7884075" y="238975"/>
            <a:chExt cx="882599" cy="403555"/>
          </a:xfrm>
        </p:grpSpPr>
        <p:sp>
          <p:nvSpPr>
            <p:cNvPr id="126" name="Google Shape;126;p13"/>
            <p:cNvSpPr/>
            <p:nvPr/>
          </p:nvSpPr>
          <p:spPr>
            <a:xfrm>
              <a:off x="8255437" y="436475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7884075" y="238975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8626800" y="378850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13"/>
          <p:cNvGrpSpPr/>
          <p:nvPr/>
        </p:nvGrpSpPr>
        <p:grpSpPr>
          <a:xfrm>
            <a:off x="378100" y="-216500"/>
            <a:ext cx="8131200" cy="5239200"/>
            <a:chOff x="378100" y="-216500"/>
            <a:chExt cx="8131200" cy="5239200"/>
          </a:xfrm>
        </p:grpSpPr>
        <p:cxnSp>
          <p:nvCxnSpPr>
            <p:cNvPr id="130" name="Google Shape;130;p13"/>
            <p:cNvCxnSpPr/>
            <p:nvPr/>
          </p:nvCxnSpPr>
          <p:spPr>
            <a:xfrm>
              <a:off x="378100" y="-216500"/>
              <a:ext cx="7978800" cy="5086800"/>
            </a:xfrm>
            <a:prstGeom prst="bentConnector3">
              <a:avLst>
                <a:gd name="adj1" fmla="val -97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1" name="Google Shape;131;p13"/>
            <p:cNvCxnSpPr/>
            <p:nvPr/>
          </p:nvCxnSpPr>
          <p:spPr>
            <a:xfrm>
              <a:off x="530500" y="-64100"/>
              <a:ext cx="7978800" cy="5086800"/>
            </a:xfrm>
            <a:prstGeom prst="bentConnector3">
              <a:avLst>
                <a:gd name="adj1" fmla="val -97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34" name="Google Shape;134;p14"/>
          <p:cNvGrpSpPr/>
          <p:nvPr/>
        </p:nvGrpSpPr>
        <p:grpSpPr>
          <a:xfrm>
            <a:off x="199188" y="123990"/>
            <a:ext cx="422946" cy="368845"/>
            <a:chOff x="8576588" y="4496315"/>
            <a:chExt cx="422946" cy="368845"/>
          </a:xfrm>
        </p:grpSpPr>
        <p:sp>
          <p:nvSpPr>
            <p:cNvPr id="135" name="Google Shape;135;p14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14"/>
          <p:cNvGrpSpPr/>
          <p:nvPr/>
        </p:nvGrpSpPr>
        <p:grpSpPr>
          <a:xfrm rot="10800000">
            <a:off x="25225" y="282300"/>
            <a:ext cx="9157800" cy="5003500"/>
            <a:chOff x="-116175" y="-984534"/>
            <a:chExt cx="9157800" cy="5003500"/>
          </a:xfrm>
        </p:grpSpPr>
        <p:cxnSp>
          <p:nvCxnSpPr>
            <p:cNvPr id="138" name="Google Shape;138;p14"/>
            <p:cNvCxnSpPr/>
            <p:nvPr/>
          </p:nvCxnSpPr>
          <p:spPr>
            <a:xfrm>
              <a:off x="-116175" y="-605834"/>
              <a:ext cx="9157800" cy="4624800"/>
            </a:xfrm>
            <a:prstGeom prst="bentConnector3">
              <a:avLst>
                <a:gd name="adj1" fmla="val 3258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39" name="Google Shape;139;p14"/>
            <p:cNvCxnSpPr/>
            <p:nvPr/>
          </p:nvCxnSpPr>
          <p:spPr>
            <a:xfrm rot="-5400000" flipH="1">
              <a:off x="-2164550" y="1408116"/>
              <a:ext cx="4877100" cy="91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42" name="Google Shape;142;p15"/>
          <p:cNvGrpSpPr/>
          <p:nvPr/>
        </p:nvGrpSpPr>
        <p:grpSpPr>
          <a:xfrm>
            <a:off x="8430763" y="-10"/>
            <a:ext cx="422946" cy="368845"/>
            <a:chOff x="8576588" y="4496315"/>
            <a:chExt cx="422946" cy="368845"/>
          </a:xfrm>
        </p:grpSpPr>
        <p:sp>
          <p:nvSpPr>
            <p:cNvPr id="143" name="Google Shape;143;p15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15"/>
          <p:cNvGrpSpPr/>
          <p:nvPr/>
        </p:nvGrpSpPr>
        <p:grpSpPr>
          <a:xfrm rot="10800000" flipH="1">
            <a:off x="25325" y="282383"/>
            <a:ext cx="8974200" cy="5003417"/>
            <a:chOff x="67325" y="-984534"/>
            <a:chExt cx="8974200" cy="5003417"/>
          </a:xfrm>
        </p:grpSpPr>
        <p:cxnSp>
          <p:nvCxnSpPr>
            <p:cNvPr id="146" name="Google Shape;146;p15"/>
            <p:cNvCxnSpPr/>
            <p:nvPr/>
          </p:nvCxnSpPr>
          <p:spPr>
            <a:xfrm>
              <a:off x="67325" y="-592117"/>
              <a:ext cx="8974200" cy="4611000"/>
            </a:xfrm>
            <a:prstGeom prst="bentConnector3">
              <a:avLst>
                <a:gd name="adj1" fmla="val 434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47" name="Google Shape;147;p15"/>
            <p:cNvCxnSpPr/>
            <p:nvPr/>
          </p:nvCxnSpPr>
          <p:spPr>
            <a:xfrm rot="-5400000" flipH="1">
              <a:off x="-2164550" y="1408116"/>
              <a:ext cx="4877100" cy="91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1851163" y="3797875"/>
            <a:ext cx="32331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ubTitle" idx="1"/>
          </p:nvPr>
        </p:nvSpPr>
        <p:spPr>
          <a:xfrm>
            <a:off x="713225" y="945625"/>
            <a:ext cx="4371300" cy="27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51" name="Google Shape;151;p16"/>
          <p:cNvGrpSpPr/>
          <p:nvPr/>
        </p:nvGrpSpPr>
        <p:grpSpPr>
          <a:xfrm>
            <a:off x="259568" y="1973966"/>
            <a:ext cx="6622142" cy="3013471"/>
            <a:chOff x="7553711" y="-2334286"/>
            <a:chExt cx="7534579" cy="3428684"/>
          </a:xfrm>
        </p:grpSpPr>
        <p:sp>
          <p:nvSpPr>
            <p:cNvPr id="152" name="Google Shape;152;p16"/>
            <p:cNvSpPr/>
            <p:nvPr/>
          </p:nvSpPr>
          <p:spPr>
            <a:xfrm>
              <a:off x="7728940" y="-1977361"/>
              <a:ext cx="280396" cy="280396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14882235" y="888343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7553711" y="-2334286"/>
              <a:ext cx="151325" cy="15132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16"/>
          <p:cNvGrpSpPr/>
          <p:nvPr/>
        </p:nvGrpSpPr>
        <p:grpSpPr>
          <a:xfrm>
            <a:off x="458900" y="-674125"/>
            <a:ext cx="10001150" cy="5624875"/>
            <a:chOff x="458900" y="-674125"/>
            <a:chExt cx="10001150" cy="5624875"/>
          </a:xfrm>
        </p:grpSpPr>
        <p:cxnSp>
          <p:nvCxnSpPr>
            <p:cNvPr id="156" name="Google Shape;156;p16"/>
            <p:cNvCxnSpPr/>
            <p:nvPr/>
          </p:nvCxnSpPr>
          <p:spPr>
            <a:xfrm rot="5400000">
              <a:off x="-510550" y="295325"/>
              <a:ext cx="2648100" cy="709200"/>
            </a:xfrm>
            <a:prstGeom prst="bentConnector3">
              <a:avLst>
                <a:gd name="adj1" fmla="val 4071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7" name="Google Shape;157;p16"/>
            <p:cNvCxnSpPr/>
            <p:nvPr/>
          </p:nvCxnSpPr>
          <p:spPr>
            <a:xfrm rot="5400000">
              <a:off x="-358150" y="447725"/>
              <a:ext cx="2648100" cy="709200"/>
            </a:xfrm>
            <a:prstGeom prst="bentConnector3">
              <a:avLst>
                <a:gd name="adj1" fmla="val 4071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8" name="Google Shape;158;p16"/>
            <p:cNvCxnSpPr/>
            <p:nvPr/>
          </p:nvCxnSpPr>
          <p:spPr>
            <a:xfrm flipH="1">
              <a:off x="6956600" y="3734250"/>
              <a:ext cx="3431400" cy="987000"/>
            </a:xfrm>
            <a:prstGeom prst="bentConnector3">
              <a:avLst>
                <a:gd name="adj1" fmla="val 4548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59" name="Google Shape;159;p16"/>
            <p:cNvCxnSpPr/>
            <p:nvPr/>
          </p:nvCxnSpPr>
          <p:spPr>
            <a:xfrm flipH="1">
              <a:off x="7656850" y="3932550"/>
              <a:ext cx="2803200" cy="10182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>
            <a:off x="4827974" y="1602925"/>
            <a:ext cx="3318600" cy="19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2"/>
          </p:nvPr>
        </p:nvSpPr>
        <p:spPr>
          <a:xfrm>
            <a:off x="997425" y="1602925"/>
            <a:ext cx="3318600" cy="19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4" name="Google Shape;164;p17"/>
          <p:cNvGrpSpPr/>
          <p:nvPr/>
        </p:nvGrpSpPr>
        <p:grpSpPr>
          <a:xfrm>
            <a:off x="-320650" y="-762725"/>
            <a:ext cx="9327075" cy="7125850"/>
            <a:chOff x="-320650" y="-762725"/>
            <a:chExt cx="9327075" cy="7125850"/>
          </a:xfrm>
        </p:grpSpPr>
        <p:cxnSp>
          <p:nvCxnSpPr>
            <p:cNvPr id="165" name="Google Shape;165;p17"/>
            <p:cNvCxnSpPr/>
            <p:nvPr/>
          </p:nvCxnSpPr>
          <p:spPr>
            <a:xfrm rot="-5400000" flipH="1">
              <a:off x="6857075" y="1775500"/>
              <a:ext cx="4097100" cy="187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66" name="Google Shape;166;p17"/>
            <p:cNvCxnSpPr/>
            <p:nvPr/>
          </p:nvCxnSpPr>
          <p:spPr>
            <a:xfrm rot="10800000" flipH="1">
              <a:off x="667900" y="4271400"/>
              <a:ext cx="2765700" cy="963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67" name="Google Shape;167;p17"/>
            <p:cNvCxnSpPr/>
            <p:nvPr/>
          </p:nvCxnSpPr>
          <p:spPr>
            <a:xfrm rot="5400000" flipH="1">
              <a:off x="7318025" y="3907700"/>
              <a:ext cx="3045000" cy="331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68" name="Google Shape;168;p17"/>
            <p:cNvCxnSpPr/>
            <p:nvPr/>
          </p:nvCxnSpPr>
          <p:spPr>
            <a:xfrm rot="5400000" flipH="1">
              <a:off x="7083950" y="4541675"/>
              <a:ext cx="3325500" cy="317400"/>
            </a:xfrm>
            <a:prstGeom prst="bentConnector3">
              <a:avLst>
                <a:gd name="adj1" fmla="val 64575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69" name="Google Shape;169;p17"/>
            <p:cNvCxnSpPr/>
            <p:nvPr/>
          </p:nvCxnSpPr>
          <p:spPr>
            <a:xfrm rot="10800000" flipH="1">
              <a:off x="-320650" y="4087825"/>
              <a:ext cx="5808300" cy="8787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70" name="Google Shape;170;p17"/>
            <p:cNvCxnSpPr/>
            <p:nvPr/>
          </p:nvCxnSpPr>
          <p:spPr>
            <a:xfrm rot="5400000">
              <a:off x="-237850" y="2225"/>
              <a:ext cx="2082300" cy="729600"/>
            </a:xfrm>
            <a:prstGeom prst="bentConnector3">
              <a:avLst>
                <a:gd name="adj1" fmla="val 435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71" name="Google Shape;171;p17"/>
            <p:cNvCxnSpPr/>
            <p:nvPr/>
          </p:nvCxnSpPr>
          <p:spPr>
            <a:xfrm rot="5400000">
              <a:off x="-317750" y="-132725"/>
              <a:ext cx="18666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72" name="Google Shape;172;p17"/>
          <p:cNvGrpSpPr/>
          <p:nvPr/>
        </p:nvGrpSpPr>
        <p:grpSpPr>
          <a:xfrm>
            <a:off x="179243" y="1771891"/>
            <a:ext cx="400449" cy="2933146"/>
            <a:chOff x="7553711" y="-2334286"/>
            <a:chExt cx="455625" cy="3337292"/>
          </a:xfrm>
        </p:grpSpPr>
        <p:sp>
          <p:nvSpPr>
            <p:cNvPr id="173" name="Google Shape;173;p17"/>
            <p:cNvSpPr/>
            <p:nvPr/>
          </p:nvSpPr>
          <p:spPr>
            <a:xfrm>
              <a:off x="7728940" y="-1977361"/>
              <a:ext cx="280396" cy="280396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7766124" y="796950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7553711" y="-2334286"/>
              <a:ext cx="151325" cy="15132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>
            <a:spLocks noGrp="1"/>
          </p:cNvSpPr>
          <p:nvPr>
            <p:ph type="title"/>
          </p:nvPr>
        </p:nvSpPr>
        <p:spPr>
          <a:xfrm>
            <a:off x="720000" y="1784150"/>
            <a:ext cx="3597900" cy="6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1"/>
          </p:nvPr>
        </p:nvSpPr>
        <p:spPr>
          <a:xfrm>
            <a:off x="720000" y="2449450"/>
            <a:ext cx="3597900" cy="9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9" name="Google Shape;179;p18"/>
          <p:cNvGrpSpPr/>
          <p:nvPr/>
        </p:nvGrpSpPr>
        <p:grpSpPr>
          <a:xfrm>
            <a:off x="-313975" y="-235500"/>
            <a:ext cx="8764375" cy="5229850"/>
            <a:chOff x="-313975" y="-235500"/>
            <a:chExt cx="8764375" cy="5229850"/>
          </a:xfrm>
        </p:grpSpPr>
        <p:cxnSp>
          <p:nvCxnSpPr>
            <p:cNvPr id="180" name="Google Shape;180;p18"/>
            <p:cNvCxnSpPr/>
            <p:nvPr/>
          </p:nvCxnSpPr>
          <p:spPr>
            <a:xfrm>
              <a:off x="-122100" y="-123950"/>
              <a:ext cx="8572500" cy="5118300"/>
            </a:xfrm>
            <a:prstGeom prst="bentConnector3">
              <a:avLst>
                <a:gd name="adj1" fmla="val 5355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81" name="Google Shape;181;p18"/>
            <p:cNvCxnSpPr/>
            <p:nvPr/>
          </p:nvCxnSpPr>
          <p:spPr>
            <a:xfrm>
              <a:off x="-313975" y="-235500"/>
              <a:ext cx="8572500" cy="5118300"/>
            </a:xfrm>
            <a:prstGeom prst="bentConnector3">
              <a:avLst>
                <a:gd name="adj1" fmla="val 5355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82" name="Google Shape;182;p18"/>
          <p:cNvGrpSpPr/>
          <p:nvPr/>
        </p:nvGrpSpPr>
        <p:grpSpPr>
          <a:xfrm>
            <a:off x="8576588" y="4496315"/>
            <a:ext cx="422946" cy="368845"/>
            <a:chOff x="8576588" y="4496315"/>
            <a:chExt cx="422946" cy="368845"/>
          </a:xfrm>
        </p:grpSpPr>
        <p:sp>
          <p:nvSpPr>
            <p:cNvPr id="183" name="Google Shape;183;p18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8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1"/>
          </p:nvPr>
        </p:nvSpPr>
        <p:spPr>
          <a:xfrm>
            <a:off x="720000" y="1268825"/>
            <a:ext cx="7704000" cy="8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8" name="Google Shape;188;p19"/>
          <p:cNvGrpSpPr/>
          <p:nvPr/>
        </p:nvGrpSpPr>
        <p:grpSpPr>
          <a:xfrm>
            <a:off x="8217450" y="-781975"/>
            <a:ext cx="1124700" cy="6431700"/>
            <a:chOff x="8217450" y="-781975"/>
            <a:chExt cx="1124700" cy="6431700"/>
          </a:xfrm>
        </p:grpSpPr>
        <p:cxnSp>
          <p:nvCxnSpPr>
            <p:cNvPr id="189" name="Google Shape;189;p19"/>
            <p:cNvCxnSpPr/>
            <p:nvPr/>
          </p:nvCxnSpPr>
          <p:spPr>
            <a:xfrm rot="5400000">
              <a:off x="7864150" y="-105625"/>
              <a:ext cx="2082300" cy="729600"/>
            </a:xfrm>
            <a:prstGeom prst="bentConnector3">
              <a:avLst>
                <a:gd name="adj1" fmla="val 435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90" name="Google Shape;190;p19"/>
            <p:cNvCxnSpPr/>
            <p:nvPr/>
          </p:nvCxnSpPr>
          <p:spPr>
            <a:xfrm rot="5400000">
              <a:off x="8105550" y="-44125"/>
              <a:ext cx="18666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91" name="Google Shape;191;p19"/>
            <p:cNvCxnSpPr/>
            <p:nvPr/>
          </p:nvCxnSpPr>
          <p:spPr>
            <a:xfrm rot="-5400000">
              <a:off x="7613150" y="4243775"/>
              <a:ext cx="2082300" cy="729600"/>
            </a:xfrm>
            <a:prstGeom prst="bentConnector3">
              <a:avLst>
                <a:gd name="adj1" fmla="val 435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92" name="Google Shape;192;p19"/>
            <p:cNvCxnSpPr/>
            <p:nvPr/>
          </p:nvCxnSpPr>
          <p:spPr>
            <a:xfrm rot="-5400000">
              <a:off x="7587450" y="4305275"/>
              <a:ext cx="18666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93" name="Google Shape;193;p19"/>
          <p:cNvGrpSpPr/>
          <p:nvPr/>
        </p:nvGrpSpPr>
        <p:grpSpPr>
          <a:xfrm>
            <a:off x="8618643" y="1192466"/>
            <a:ext cx="400449" cy="2933146"/>
            <a:chOff x="7553711" y="-2334286"/>
            <a:chExt cx="455625" cy="3337292"/>
          </a:xfrm>
        </p:grpSpPr>
        <p:sp>
          <p:nvSpPr>
            <p:cNvPr id="194" name="Google Shape;194;p19"/>
            <p:cNvSpPr/>
            <p:nvPr/>
          </p:nvSpPr>
          <p:spPr>
            <a:xfrm>
              <a:off x="7728940" y="-1977361"/>
              <a:ext cx="280396" cy="280396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7766124" y="796950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7553711" y="-2334286"/>
              <a:ext cx="151325" cy="15132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0"/>
          <p:cNvSpPr txBox="1">
            <a:spLocks noGrp="1"/>
          </p:cNvSpPr>
          <p:nvPr>
            <p:ph type="subTitle" idx="1"/>
          </p:nvPr>
        </p:nvSpPr>
        <p:spPr>
          <a:xfrm>
            <a:off x="2185575" y="2009825"/>
            <a:ext cx="524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0" name="Google Shape;200;p20"/>
          <p:cNvSpPr txBox="1">
            <a:spLocks noGrp="1"/>
          </p:cNvSpPr>
          <p:nvPr>
            <p:ph type="subTitle" idx="2"/>
          </p:nvPr>
        </p:nvSpPr>
        <p:spPr>
          <a:xfrm>
            <a:off x="2185575" y="3459225"/>
            <a:ext cx="5249100" cy="6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20"/>
          <p:cNvSpPr txBox="1">
            <a:spLocks noGrp="1"/>
          </p:cNvSpPr>
          <p:nvPr>
            <p:ph type="subTitle" idx="3"/>
          </p:nvPr>
        </p:nvSpPr>
        <p:spPr>
          <a:xfrm>
            <a:off x="2185575" y="1636925"/>
            <a:ext cx="5249100" cy="36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subTitle" idx="4"/>
          </p:nvPr>
        </p:nvSpPr>
        <p:spPr>
          <a:xfrm>
            <a:off x="2185575" y="3089325"/>
            <a:ext cx="5249100" cy="36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03" name="Google Shape;203;p20"/>
          <p:cNvGrpSpPr/>
          <p:nvPr/>
        </p:nvGrpSpPr>
        <p:grpSpPr>
          <a:xfrm>
            <a:off x="-215750" y="-592117"/>
            <a:ext cx="9367675" cy="5637900"/>
            <a:chOff x="-215750" y="-592117"/>
            <a:chExt cx="9367675" cy="5637900"/>
          </a:xfrm>
        </p:grpSpPr>
        <p:grpSp>
          <p:nvGrpSpPr>
            <p:cNvPr id="204" name="Google Shape;204;p20"/>
            <p:cNvGrpSpPr/>
            <p:nvPr/>
          </p:nvGrpSpPr>
          <p:grpSpPr>
            <a:xfrm>
              <a:off x="-215750" y="-592117"/>
              <a:ext cx="9215275" cy="5485500"/>
              <a:chOff x="-215750" y="-592117"/>
              <a:chExt cx="9215275" cy="5485500"/>
            </a:xfrm>
          </p:grpSpPr>
          <p:cxnSp>
            <p:nvCxnSpPr>
              <p:cNvPr id="205" name="Google Shape;205;p20"/>
              <p:cNvCxnSpPr/>
              <p:nvPr/>
            </p:nvCxnSpPr>
            <p:spPr>
              <a:xfrm>
                <a:off x="67325" y="-592117"/>
                <a:ext cx="8932200" cy="5485500"/>
              </a:xfrm>
              <a:prstGeom prst="bentConnector3">
                <a:avLst>
                  <a:gd name="adj1" fmla="val 814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06" name="Google Shape;206;p20"/>
              <p:cNvCxnSpPr/>
              <p:nvPr/>
            </p:nvCxnSpPr>
            <p:spPr>
              <a:xfrm>
                <a:off x="-215750" y="165250"/>
                <a:ext cx="9111900" cy="1260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cxnSp>
          <p:nvCxnSpPr>
            <p:cNvPr id="207" name="Google Shape;207;p20"/>
            <p:cNvCxnSpPr/>
            <p:nvPr/>
          </p:nvCxnSpPr>
          <p:spPr>
            <a:xfrm>
              <a:off x="-63350" y="317650"/>
              <a:ext cx="9111900" cy="126000"/>
            </a:xfrm>
            <a:prstGeom prst="bentConnector3">
              <a:avLst>
                <a:gd name="adj1" fmla="val 4694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08" name="Google Shape;208;p20"/>
            <p:cNvCxnSpPr/>
            <p:nvPr/>
          </p:nvCxnSpPr>
          <p:spPr>
            <a:xfrm>
              <a:off x="219725" y="-439717"/>
              <a:ext cx="8932200" cy="5485500"/>
            </a:xfrm>
            <a:prstGeom prst="bentConnector3">
              <a:avLst>
                <a:gd name="adj1" fmla="val 81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209" name="Google Shape;209;p20"/>
          <p:cNvGrpSpPr/>
          <p:nvPr/>
        </p:nvGrpSpPr>
        <p:grpSpPr>
          <a:xfrm>
            <a:off x="8430781" y="-10172"/>
            <a:ext cx="568753" cy="4875332"/>
            <a:chOff x="8430781" y="-10172"/>
            <a:chExt cx="568753" cy="4875332"/>
          </a:xfrm>
        </p:grpSpPr>
        <p:grpSp>
          <p:nvGrpSpPr>
            <p:cNvPr id="210" name="Google Shape;210;p20"/>
            <p:cNvGrpSpPr/>
            <p:nvPr/>
          </p:nvGrpSpPr>
          <p:grpSpPr>
            <a:xfrm>
              <a:off x="8576588" y="4496315"/>
              <a:ext cx="422946" cy="368845"/>
              <a:chOff x="8576588" y="4496315"/>
              <a:chExt cx="422946" cy="368845"/>
            </a:xfrm>
          </p:grpSpPr>
          <p:sp>
            <p:nvSpPr>
              <p:cNvPr id="211" name="Google Shape;211;p20"/>
              <p:cNvSpPr/>
              <p:nvPr/>
            </p:nvSpPr>
            <p:spPr>
              <a:xfrm rot="-5400000">
                <a:off x="8576580" y="4720848"/>
                <a:ext cx="144320" cy="144304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3298" extrusionOk="0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0"/>
              <p:cNvSpPr/>
              <p:nvPr/>
            </p:nvSpPr>
            <p:spPr>
              <a:xfrm rot="-5400000">
                <a:off x="8775019" y="4496328"/>
                <a:ext cx="224528" cy="224503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3298" extrusionOk="0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" name="Google Shape;213;p20"/>
            <p:cNvGrpSpPr/>
            <p:nvPr/>
          </p:nvGrpSpPr>
          <p:grpSpPr>
            <a:xfrm>
              <a:off x="8430781" y="-10172"/>
              <a:ext cx="290111" cy="925970"/>
              <a:chOff x="8430781" y="3939190"/>
              <a:chExt cx="290111" cy="925970"/>
            </a:xfrm>
          </p:grpSpPr>
          <p:sp>
            <p:nvSpPr>
              <p:cNvPr id="214" name="Google Shape;214;p20"/>
              <p:cNvSpPr/>
              <p:nvPr/>
            </p:nvSpPr>
            <p:spPr>
              <a:xfrm rot="-5400000">
                <a:off x="8576580" y="4720848"/>
                <a:ext cx="144320" cy="144304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3298" extrusionOk="0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0"/>
              <p:cNvSpPr/>
              <p:nvPr/>
            </p:nvSpPr>
            <p:spPr>
              <a:xfrm rot="-5400000">
                <a:off x="8430769" y="3939203"/>
                <a:ext cx="224528" cy="224503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3298" extrusionOk="0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720000" y="2303250"/>
            <a:ext cx="4044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3249975" y="1014475"/>
            <a:ext cx="1411800" cy="899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0000" y="3311500"/>
            <a:ext cx="40449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>
            <a:off x="140000" y="188300"/>
            <a:ext cx="580000" cy="6094500"/>
            <a:chOff x="140000" y="188300"/>
            <a:chExt cx="580000" cy="6094500"/>
          </a:xfrm>
        </p:grpSpPr>
        <p:cxnSp>
          <p:nvCxnSpPr>
            <p:cNvPr id="30" name="Google Shape;30;p3"/>
            <p:cNvCxnSpPr/>
            <p:nvPr/>
          </p:nvCxnSpPr>
          <p:spPr>
            <a:xfrm rot="-5400000">
              <a:off x="-522000" y="4271050"/>
              <a:ext cx="2018700" cy="4653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1" name="Google Shape;31;p3"/>
            <p:cNvCxnSpPr/>
            <p:nvPr/>
          </p:nvCxnSpPr>
          <p:spPr>
            <a:xfrm rot="-5400000">
              <a:off x="-2575525" y="3200000"/>
              <a:ext cx="6094500" cy="71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2" name="Google Shape;32;p3"/>
            <p:cNvCxnSpPr/>
            <p:nvPr/>
          </p:nvCxnSpPr>
          <p:spPr>
            <a:xfrm rot="-5400000">
              <a:off x="-1584400" y="3258800"/>
              <a:ext cx="3657300" cy="2085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subTitle" idx="1"/>
          </p:nvPr>
        </p:nvSpPr>
        <p:spPr>
          <a:xfrm>
            <a:off x="946900" y="1391225"/>
            <a:ext cx="36558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2"/>
          </p:nvPr>
        </p:nvSpPr>
        <p:spPr>
          <a:xfrm>
            <a:off x="4768200" y="1391225"/>
            <a:ext cx="36558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21"/>
          <p:cNvGrpSpPr/>
          <p:nvPr/>
        </p:nvGrpSpPr>
        <p:grpSpPr>
          <a:xfrm>
            <a:off x="151350" y="-3269025"/>
            <a:ext cx="9343200" cy="7939700"/>
            <a:chOff x="151350" y="-3269025"/>
            <a:chExt cx="9343200" cy="7939700"/>
          </a:xfrm>
        </p:grpSpPr>
        <p:cxnSp>
          <p:nvCxnSpPr>
            <p:cNvPr id="221" name="Google Shape;221;p21"/>
            <p:cNvCxnSpPr/>
            <p:nvPr/>
          </p:nvCxnSpPr>
          <p:spPr>
            <a:xfrm rot="5400000">
              <a:off x="7864150" y="-105625"/>
              <a:ext cx="2082300" cy="729600"/>
            </a:xfrm>
            <a:prstGeom prst="bentConnector3">
              <a:avLst>
                <a:gd name="adj1" fmla="val 435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22" name="Google Shape;222;p21"/>
            <p:cNvCxnSpPr/>
            <p:nvPr/>
          </p:nvCxnSpPr>
          <p:spPr>
            <a:xfrm rot="5400000">
              <a:off x="8105550" y="-44125"/>
              <a:ext cx="18666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23" name="Google Shape;223;p21"/>
            <p:cNvCxnSpPr/>
            <p:nvPr/>
          </p:nvCxnSpPr>
          <p:spPr>
            <a:xfrm rot="-5400000" flipH="1">
              <a:off x="6680600" y="1389250"/>
              <a:ext cx="3956400" cy="303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24" name="Google Shape;224;p21"/>
            <p:cNvCxnSpPr/>
            <p:nvPr/>
          </p:nvCxnSpPr>
          <p:spPr>
            <a:xfrm rot="5400000">
              <a:off x="6559050" y="1735175"/>
              <a:ext cx="5192400" cy="678600"/>
            </a:xfrm>
            <a:prstGeom prst="bentConnector3">
              <a:avLst>
                <a:gd name="adj1" fmla="val 3546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25" name="Google Shape;225;p21"/>
            <p:cNvCxnSpPr/>
            <p:nvPr/>
          </p:nvCxnSpPr>
          <p:spPr>
            <a:xfrm rot="5400000">
              <a:off x="-1267400" y="-1712325"/>
              <a:ext cx="3789900" cy="6765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26" name="Google Shape;226;p21"/>
            <p:cNvCxnSpPr/>
            <p:nvPr/>
          </p:nvCxnSpPr>
          <p:spPr>
            <a:xfrm rot="5400000">
              <a:off x="-1476000" y="-1533825"/>
              <a:ext cx="4141200" cy="8865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27" name="Google Shape;227;p21"/>
            <p:cNvCxnSpPr/>
            <p:nvPr/>
          </p:nvCxnSpPr>
          <p:spPr>
            <a:xfrm rot="-5400000" flipH="1">
              <a:off x="-1623700" y="-1097800"/>
              <a:ext cx="3956400" cy="303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28" name="Google Shape;228;p21"/>
            <p:cNvCxnSpPr/>
            <p:nvPr/>
          </p:nvCxnSpPr>
          <p:spPr>
            <a:xfrm rot="5400000">
              <a:off x="-1745250" y="-751875"/>
              <a:ext cx="5192400" cy="678600"/>
            </a:xfrm>
            <a:prstGeom prst="bentConnector3">
              <a:avLst>
                <a:gd name="adj1" fmla="val 3546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229" name="Google Shape;229;p21"/>
          <p:cNvGrpSpPr/>
          <p:nvPr/>
        </p:nvGrpSpPr>
        <p:grpSpPr>
          <a:xfrm>
            <a:off x="151475" y="1703025"/>
            <a:ext cx="8644525" cy="3344075"/>
            <a:chOff x="151475" y="1703025"/>
            <a:chExt cx="8644525" cy="3344075"/>
          </a:xfrm>
        </p:grpSpPr>
        <p:sp>
          <p:nvSpPr>
            <p:cNvPr id="230" name="Google Shape;230;p21"/>
            <p:cNvSpPr/>
            <p:nvPr/>
          </p:nvSpPr>
          <p:spPr>
            <a:xfrm>
              <a:off x="151475" y="1703025"/>
              <a:ext cx="183600" cy="18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335075" y="2612825"/>
              <a:ext cx="83400" cy="8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235000" y="2880000"/>
              <a:ext cx="183600" cy="18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335075" y="3371175"/>
              <a:ext cx="83400" cy="8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8612400" y="4863500"/>
              <a:ext cx="183600" cy="18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 txBox="1">
            <a:spLocks noGrp="1"/>
          </p:cNvSpPr>
          <p:nvPr>
            <p:ph type="subTitle" idx="1"/>
          </p:nvPr>
        </p:nvSpPr>
        <p:spPr>
          <a:xfrm>
            <a:off x="937700" y="3138773"/>
            <a:ext cx="21753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2"/>
          </p:nvPr>
        </p:nvSpPr>
        <p:spPr>
          <a:xfrm>
            <a:off x="3484422" y="3138773"/>
            <a:ext cx="21753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3"/>
          </p:nvPr>
        </p:nvSpPr>
        <p:spPr>
          <a:xfrm>
            <a:off x="6031150" y="3138773"/>
            <a:ext cx="21753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2"/>
          <p:cNvSpPr txBox="1">
            <a:spLocks noGrp="1"/>
          </p:cNvSpPr>
          <p:nvPr>
            <p:ph type="subTitle" idx="4"/>
          </p:nvPr>
        </p:nvSpPr>
        <p:spPr>
          <a:xfrm>
            <a:off x="937700" y="2828225"/>
            <a:ext cx="21753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41" name="Google Shape;241;p22"/>
          <p:cNvSpPr txBox="1">
            <a:spLocks noGrp="1"/>
          </p:cNvSpPr>
          <p:nvPr>
            <p:ph type="subTitle" idx="5"/>
          </p:nvPr>
        </p:nvSpPr>
        <p:spPr>
          <a:xfrm>
            <a:off x="3484422" y="2828225"/>
            <a:ext cx="21753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42" name="Google Shape;242;p22"/>
          <p:cNvSpPr txBox="1">
            <a:spLocks noGrp="1"/>
          </p:cNvSpPr>
          <p:nvPr>
            <p:ph type="subTitle" idx="6"/>
          </p:nvPr>
        </p:nvSpPr>
        <p:spPr>
          <a:xfrm>
            <a:off x="6031150" y="2828225"/>
            <a:ext cx="21753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43" name="Google Shape;243;p22"/>
          <p:cNvGrpSpPr/>
          <p:nvPr/>
        </p:nvGrpSpPr>
        <p:grpSpPr>
          <a:xfrm>
            <a:off x="4047014" y="42573"/>
            <a:ext cx="4967892" cy="427565"/>
            <a:chOff x="4047014" y="42573"/>
            <a:chExt cx="4967892" cy="427565"/>
          </a:xfrm>
        </p:grpSpPr>
        <p:sp>
          <p:nvSpPr>
            <p:cNvPr id="244" name="Google Shape;244;p22"/>
            <p:cNvSpPr/>
            <p:nvPr/>
          </p:nvSpPr>
          <p:spPr>
            <a:xfrm rot="-5400000">
              <a:off x="4047014" y="223696"/>
              <a:ext cx="246441" cy="246441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2"/>
            <p:cNvSpPr/>
            <p:nvPr/>
          </p:nvSpPr>
          <p:spPr>
            <a:xfrm rot="-5400000">
              <a:off x="5047357" y="42573"/>
              <a:ext cx="181108" cy="181108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 rot="-5400000">
              <a:off x="8881913" y="280415"/>
              <a:ext cx="132993" cy="132993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22"/>
          <p:cNvGrpSpPr/>
          <p:nvPr/>
        </p:nvGrpSpPr>
        <p:grpSpPr>
          <a:xfrm>
            <a:off x="-491175" y="145189"/>
            <a:ext cx="10284997" cy="4769636"/>
            <a:chOff x="-491175" y="145189"/>
            <a:chExt cx="10284997" cy="4769636"/>
          </a:xfrm>
        </p:grpSpPr>
        <p:cxnSp>
          <p:nvCxnSpPr>
            <p:cNvPr id="248" name="Google Shape;248;p22"/>
            <p:cNvCxnSpPr/>
            <p:nvPr/>
          </p:nvCxnSpPr>
          <p:spPr>
            <a:xfrm rot="10800000">
              <a:off x="4978547" y="271239"/>
              <a:ext cx="4686900" cy="546300"/>
            </a:xfrm>
            <a:prstGeom prst="bentConnector3">
              <a:avLst>
                <a:gd name="adj1" fmla="val 1888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49" name="Google Shape;249;p22"/>
            <p:cNvCxnSpPr/>
            <p:nvPr/>
          </p:nvCxnSpPr>
          <p:spPr>
            <a:xfrm rot="10800000">
              <a:off x="5653822" y="145189"/>
              <a:ext cx="4140000" cy="606600"/>
            </a:xfrm>
            <a:prstGeom prst="bentConnector3">
              <a:avLst>
                <a:gd name="adj1" fmla="val 32793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50" name="Google Shape;250;p22"/>
            <p:cNvCxnSpPr/>
            <p:nvPr/>
          </p:nvCxnSpPr>
          <p:spPr>
            <a:xfrm>
              <a:off x="-491175" y="4640850"/>
              <a:ext cx="8531100" cy="213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51" name="Google Shape;251;p22"/>
            <p:cNvCxnSpPr/>
            <p:nvPr/>
          </p:nvCxnSpPr>
          <p:spPr>
            <a:xfrm>
              <a:off x="-399350" y="4560525"/>
              <a:ext cx="6630600" cy="3543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3"/>
          <p:cNvSpPr txBox="1">
            <a:spLocks noGrp="1"/>
          </p:cNvSpPr>
          <p:nvPr>
            <p:ph type="subTitle" idx="1"/>
          </p:nvPr>
        </p:nvSpPr>
        <p:spPr>
          <a:xfrm>
            <a:off x="937700" y="3701348"/>
            <a:ext cx="21753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3"/>
          <p:cNvSpPr txBox="1">
            <a:spLocks noGrp="1"/>
          </p:cNvSpPr>
          <p:nvPr>
            <p:ph type="subTitle" idx="2"/>
          </p:nvPr>
        </p:nvSpPr>
        <p:spPr>
          <a:xfrm>
            <a:off x="3484422" y="3701348"/>
            <a:ext cx="21753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3"/>
          <p:cNvSpPr txBox="1">
            <a:spLocks noGrp="1"/>
          </p:cNvSpPr>
          <p:nvPr>
            <p:ph type="subTitle" idx="3"/>
          </p:nvPr>
        </p:nvSpPr>
        <p:spPr>
          <a:xfrm>
            <a:off x="6031150" y="3701348"/>
            <a:ext cx="21753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3"/>
          <p:cNvSpPr txBox="1">
            <a:spLocks noGrp="1"/>
          </p:cNvSpPr>
          <p:nvPr>
            <p:ph type="subTitle" idx="4"/>
          </p:nvPr>
        </p:nvSpPr>
        <p:spPr>
          <a:xfrm>
            <a:off x="937700" y="3390800"/>
            <a:ext cx="21753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58" name="Google Shape;258;p23"/>
          <p:cNvSpPr txBox="1">
            <a:spLocks noGrp="1"/>
          </p:cNvSpPr>
          <p:nvPr>
            <p:ph type="subTitle" idx="5"/>
          </p:nvPr>
        </p:nvSpPr>
        <p:spPr>
          <a:xfrm>
            <a:off x="3484422" y="3390800"/>
            <a:ext cx="21753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59" name="Google Shape;259;p23"/>
          <p:cNvSpPr txBox="1">
            <a:spLocks noGrp="1"/>
          </p:cNvSpPr>
          <p:nvPr>
            <p:ph type="subTitle" idx="6"/>
          </p:nvPr>
        </p:nvSpPr>
        <p:spPr>
          <a:xfrm>
            <a:off x="6031150" y="3390800"/>
            <a:ext cx="21753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60" name="Google Shape;260;p23"/>
          <p:cNvGrpSpPr/>
          <p:nvPr/>
        </p:nvGrpSpPr>
        <p:grpSpPr>
          <a:xfrm>
            <a:off x="8577868" y="74717"/>
            <a:ext cx="605875" cy="4412242"/>
            <a:chOff x="8577868" y="74717"/>
            <a:chExt cx="605875" cy="4412242"/>
          </a:xfrm>
        </p:grpSpPr>
        <p:sp>
          <p:nvSpPr>
            <p:cNvPr id="261" name="Google Shape;261;p23"/>
            <p:cNvSpPr/>
            <p:nvPr/>
          </p:nvSpPr>
          <p:spPr>
            <a:xfrm>
              <a:off x="8937302" y="74717"/>
              <a:ext cx="246441" cy="246441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8577884" y="2792122"/>
              <a:ext cx="181108" cy="181108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8577868" y="4353966"/>
              <a:ext cx="132993" cy="132993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264;p23"/>
          <p:cNvGrpSpPr/>
          <p:nvPr/>
        </p:nvGrpSpPr>
        <p:grpSpPr>
          <a:xfrm>
            <a:off x="8264950" y="539225"/>
            <a:ext cx="672350" cy="4815275"/>
            <a:chOff x="8264950" y="539225"/>
            <a:chExt cx="672350" cy="4815275"/>
          </a:xfrm>
        </p:grpSpPr>
        <p:cxnSp>
          <p:nvCxnSpPr>
            <p:cNvPr id="265" name="Google Shape;265;p23"/>
            <p:cNvCxnSpPr/>
            <p:nvPr/>
          </p:nvCxnSpPr>
          <p:spPr>
            <a:xfrm rot="-5400000">
              <a:off x="6194650" y="2609525"/>
              <a:ext cx="4686900" cy="546300"/>
            </a:xfrm>
            <a:prstGeom prst="bentConnector3">
              <a:avLst>
                <a:gd name="adj1" fmla="val 905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66" name="Google Shape;266;p23"/>
            <p:cNvCxnSpPr/>
            <p:nvPr/>
          </p:nvCxnSpPr>
          <p:spPr>
            <a:xfrm rot="-5400000">
              <a:off x="6564000" y="2981200"/>
              <a:ext cx="4140000" cy="606600"/>
            </a:xfrm>
            <a:prstGeom prst="bentConnector3">
              <a:avLst>
                <a:gd name="adj1" fmla="val 947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4"/>
          <p:cNvSpPr txBox="1">
            <a:spLocks noGrp="1"/>
          </p:cNvSpPr>
          <p:nvPr>
            <p:ph type="subTitle" idx="1"/>
          </p:nvPr>
        </p:nvSpPr>
        <p:spPr>
          <a:xfrm>
            <a:off x="1967648" y="2084667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24"/>
          <p:cNvSpPr txBox="1">
            <a:spLocks noGrp="1"/>
          </p:cNvSpPr>
          <p:nvPr>
            <p:ph type="subTitle" idx="2"/>
          </p:nvPr>
        </p:nvSpPr>
        <p:spPr>
          <a:xfrm>
            <a:off x="5198152" y="2084667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24"/>
          <p:cNvSpPr txBox="1">
            <a:spLocks noGrp="1"/>
          </p:cNvSpPr>
          <p:nvPr>
            <p:ph type="subTitle" idx="3"/>
          </p:nvPr>
        </p:nvSpPr>
        <p:spPr>
          <a:xfrm>
            <a:off x="1967648" y="3518067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24"/>
          <p:cNvSpPr txBox="1">
            <a:spLocks noGrp="1"/>
          </p:cNvSpPr>
          <p:nvPr>
            <p:ph type="subTitle" idx="4"/>
          </p:nvPr>
        </p:nvSpPr>
        <p:spPr>
          <a:xfrm>
            <a:off x="5198152" y="3518067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24"/>
          <p:cNvSpPr txBox="1">
            <a:spLocks noGrp="1"/>
          </p:cNvSpPr>
          <p:nvPr>
            <p:ph type="subTitle" idx="5"/>
          </p:nvPr>
        </p:nvSpPr>
        <p:spPr>
          <a:xfrm>
            <a:off x="1967648" y="1778725"/>
            <a:ext cx="19782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74" name="Google Shape;274;p24"/>
          <p:cNvSpPr txBox="1">
            <a:spLocks noGrp="1"/>
          </p:cNvSpPr>
          <p:nvPr>
            <p:ph type="subTitle" idx="6"/>
          </p:nvPr>
        </p:nvSpPr>
        <p:spPr>
          <a:xfrm>
            <a:off x="5198150" y="1778725"/>
            <a:ext cx="19782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subTitle" idx="7"/>
          </p:nvPr>
        </p:nvSpPr>
        <p:spPr>
          <a:xfrm>
            <a:off x="1967648" y="3212175"/>
            <a:ext cx="19782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 txBox="1">
            <a:spLocks noGrp="1"/>
          </p:cNvSpPr>
          <p:nvPr>
            <p:ph type="subTitle" idx="8"/>
          </p:nvPr>
        </p:nvSpPr>
        <p:spPr>
          <a:xfrm>
            <a:off x="5198150" y="3212175"/>
            <a:ext cx="19782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277" name="Google Shape;277;p24"/>
          <p:cNvGrpSpPr/>
          <p:nvPr/>
        </p:nvGrpSpPr>
        <p:grpSpPr>
          <a:xfrm>
            <a:off x="184960" y="-914261"/>
            <a:ext cx="8511650" cy="5875100"/>
            <a:chOff x="184960" y="-914261"/>
            <a:chExt cx="8511650" cy="5875100"/>
          </a:xfrm>
        </p:grpSpPr>
        <p:cxnSp>
          <p:nvCxnSpPr>
            <p:cNvPr id="278" name="Google Shape;278;p24"/>
            <p:cNvCxnSpPr/>
            <p:nvPr/>
          </p:nvCxnSpPr>
          <p:spPr>
            <a:xfrm rot="5400000">
              <a:off x="-1759290" y="1284414"/>
              <a:ext cx="4686900" cy="546300"/>
            </a:xfrm>
            <a:prstGeom prst="bentConnector3">
              <a:avLst>
                <a:gd name="adj1" fmla="val 1888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79" name="Google Shape;279;p24"/>
            <p:cNvCxnSpPr/>
            <p:nvPr/>
          </p:nvCxnSpPr>
          <p:spPr>
            <a:xfrm rot="5400000">
              <a:off x="-1581740" y="852439"/>
              <a:ext cx="4140000" cy="606600"/>
            </a:xfrm>
            <a:prstGeom prst="bentConnector3">
              <a:avLst>
                <a:gd name="adj1" fmla="val 32793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80" name="Google Shape;280;p24"/>
            <p:cNvCxnSpPr/>
            <p:nvPr/>
          </p:nvCxnSpPr>
          <p:spPr>
            <a:xfrm rot="5400000">
              <a:off x="5885760" y="2149989"/>
              <a:ext cx="5112900" cy="508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281" name="Google Shape;281;p24"/>
            <p:cNvCxnSpPr/>
            <p:nvPr/>
          </p:nvCxnSpPr>
          <p:spPr>
            <a:xfrm rot="5400000">
              <a:off x="5659460" y="1671214"/>
              <a:ext cx="5112900" cy="5088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282" name="Google Shape;282;p24"/>
          <p:cNvGrpSpPr/>
          <p:nvPr/>
        </p:nvGrpSpPr>
        <p:grpSpPr>
          <a:xfrm>
            <a:off x="4047014" y="27379"/>
            <a:ext cx="4845881" cy="3896497"/>
            <a:chOff x="4047014" y="27379"/>
            <a:chExt cx="4845881" cy="3896497"/>
          </a:xfrm>
        </p:grpSpPr>
        <p:sp>
          <p:nvSpPr>
            <p:cNvPr id="283" name="Google Shape;283;p24"/>
            <p:cNvSpPr/>
            <p:nvPr/>
          </p:nvSpPr>
          <p:spPr>
            <a:xfrm rot="-5400000">
              <a:off x="4047014" y="223696"/>
              <a:ext cx="246441" cy="246441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4"/>
            <p:cNvSpPr/>
            <p:nvPr/>
          </p:nvSpPr>
          <p:spPr>
            <a:xfrm rot="-5400000">
              <a:off x="8470281" y="3727561"/>
              <a:ext cx="196332" cy="196299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4"/>
            <p:cNvSpPr/>
            <p:nvPr/>
          </p:nvSpPr>
          <p:spPr>
            <a:xfrm rot="-5400000">
              <a:off x="8641534" y="2927466"/>
              <a:ext cx="251378" cy="25134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 rot="-5400000">
              <a:off x="4391516" y="27388"/>
              <a:ext cx="156245" cy="156228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 rot="-5400000">
              <a:off x="8470291" y="2624037"/>
              <a:ext cx="161895" cy="161879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5"/>
          <p:cNvSpPr txBox="1">
            <a:spLocks noGrp="1"/>
          </p:cNvSpPr>
          <p:nvPr>
            <p:ph type="subTitle" idx="1"/>
          </p:nvPr>
        </p:nvSpPr>
        <p:spPr>
          <a:xfrm>
            <a:off x="974900" y="2116975"/>
            <a:ext cx="1986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5"/>
          <p:cNvSpPr txBox="1">
            <a:spLocks noGrp="1"/>
          </p:cNvSpPr>
          <p:nvPr>
            <p:ph type="subTitle" idx="2"/>
          </p:nvPr>
        </p:nvSpPr>
        <p:spPr>
          <a:xfrm>
            <a:off x="3578947" y="2116975"/>
            <a:ext cx="1986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25"/>
          <p:cNvSpPr txBox="1">
            <a:spLocks noGrp="1"/>
          </p:cNvSpPr>
          <p:nvPr>
            <p:ph type="subTitle" idx="3"/>
          </p:nvPr>
        </p:nvSpPr>
        <p:spPr>
          <a:xfrm>
            <a:off x="974900" y="3931375"/>
            <a:ext cx="1986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5"/>
          <p:cNvSpPr txBox="1">
            <a:spLocks noGrp="1"/>
          </p:cNvSpPr>
          <p:nvPr>
            <p:ph type="subTitle" idx="4"/>
          </p:nvPr>
        </p:nvSpPr>
        <p:spPr>
          <a:xfrm>
            <a:off x="3578947" y="3931375"/>
            <a:ext cx="1986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5"/>
          <p:cNvSpPr txBox="1">
            <a:spLocks noGrp="1"/>
          </p:cNvSpPr>
          <p:nvPr>
            <p:ph type="subTitle" idx="5"/>
          </p:nvPr>
        </p:nvSpPr>
        <p:spPr>
          <a:xfrm>
            <a:off x="6183000" y="2116975"/>
            <a:ext cx="1986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5"/>
          <p:cNvSpPr txBox="1">
            <a:spLocks noGrp="1"/>
          </p:cNvSpPr>
          <p:nvPr>
            <p:ph type="subTitle" idx="6"/>
          </p:nvPr>
        </p:nvSpPr>
        <p:spPr>
          <a:xfrm>
            <a:off x="6183000" y="3931375"/>
            <a:ext cx="19860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25"/>
          <p:cNvSpPr txBox="1">
            <a:spLocks noGrp="1"/>
          </p:cNvSpPr>
          <p:nvPr>
            <p:ph type="subTitle" idx="7"/>
          </p:nvPr>
        </p:nvSpPr>
        <p:spPr>
          <a:xfrm>
            <a:off x="974900" y="1908247"/>
            <a:ext cx="1986000" cy="35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97" name="Google Shape;297;p25"/>
          <p:cNvSpPr txBox="1">
            <a:spLocks noGrp="1"/>
          </p:cNvSpPr>
          <p:nvPr>
            <p:ph type="subTitle" idx="8"/>
          </p:nvPr>
        </p:nvSpPr>
        <p:spPr>
          <a:xfrm>
            <a:off x="3578947" y="1908247"/>
            <a:ext cx="1986000" cy="35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98" name="Google Shape;298;p25"/>
          <p:cNvSpPr txBox="1">
            <a:spLocks noGrp="1"/>
          </p:cNvSpPr>
          <p:nvPr>
            <p:ph type="subTitle" idx="9"/>
          </p:nvPr>
        </p:nvSpPr>
        <p:spPr>
          <a:xfrm>
            <a:off x="974900" y="3722672"/>
            <a:ext cx="1986000" cy="35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99" name="Google Shape;299;p25"/>
          <p:cNvSpPr txBox="1">
            <a:spLocks noGrp="1"/>
          </p:cNvSpPr>
          <p:nvPr>
            <p:ph type="subTitle" idx="13"/>
          </p:nvPr>
        </p:nvSpPr>
        <p:spPr>
          <a:xfrm>
            <a:off x="3578947" y="3722672"/>
            <a:ext cx="1986000" cy="35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300" name="Google Shape;300;p25"/>
          <p:cNvSpPr txBox="1">
            <a:spLocks noGrp="1"/>
          </p:cNvSpPr>
          <p:nvPr>
            <p:ph type="subTitle" idx="14"/>
          </p:nvPr>
        </p:nvSpPr>
        <p:spPr>
          <a:xfrm>
            <a:off x="6183000" y="1908247"/>
            <a:ext cx="1986000" cy="35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301" name="Google Shape;301;p25"/>
          <p:cNvSpPr txBox="1">
            <a:spLocks noGrp="1"/>
          </p:cNvSpPr>
          <p:nvPr>
            <p:ph type="subTitle" idx="15"/>
          </p:nvPr>
        </p:nvSpPr>
        <p:spPr>
          <a:xfrm>
            <a:off x="6183000" y="3722672"/>
            <a:ext cx="1986000" cy="35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302" name="Google Shape;302;p25"/>
          <p:cNvGrpSpPr/>
          <p:nvPr/>
        </p:nvGrpSpPr>
        <p:grpSpPr>
          <a:xfrm>
            <a:off x="378100" y="-216500"/>
            <a:ext cx="8131200" cy="5239200"/>
            <a:chOff x="378100" y="-216500"/>
            <a:chExt cx="8131200" cy="5239200"/>
          </a:xfrm>
        </p:grpSpPr>
        <p:cxnSp>
          <p:nvCxnSpPr>
            <p:cNvPr id="303" name="Google Shape;303;p25"/>
            <p:cNvCxnSpPr/>
            <p:nvPr/>
          </p:nvCxnSpPr>
          <p:spPr>
            <a:xfrm>
              <a:off x="378100" y="-216500"/>
              <a:ext cx="5878500" cy="5155800"/>
            </a:xfrm>
            <a:prstGeom prst="bentConnector3">
              <a:avLst>
                <a:gd name="adj1" fmla="val -366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04" name="Google Shape;304;p25"/>
            <p:cNvCxnSpPr/>
            <p:nvPr/>
          </p:nvCxnSpPr>
          <p:spPr>
            <a:xfrm>
              <a:off x="530500" y="-64100"/>
              <a:ext cx="7978800" cy="5086800"/>
            </a:xfrm>
            <a:prstGeom prst="bentConnector3">
              <a:avLst>
                <a:gd name="adj1" fmla="val -97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05" name="Google Shape;305;p25"/>
          <p:cNvGrpSpPr/>
          <p:nvPr/>
        </p:nvGrpSpPr>
        <p:grpSpPr>
          <a:xfrm rot="-5400000">
            <a:off x="8411975" y="4406800"/>
            <a:ext cx="882599" cy="403555"/>
            <a:chOff x="7884075" y="238975"/>
            <a:chExt cx="882599" cy="403555"/>
          </a:xfrm>
        </p:grpSpPr>
        <p:sp>
          <p:nvSpPr>
            <p:cNvPr id="306" name="Google Shape;306;p25"/>
            <p:cNvSpPr/>
            <p:nvPr/>
          </p:nvSpPr>
          <p:spPr>
            <a:xfrm>
              <a:off x="8255437" y="436475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5"/>
            <p:cNvSpPr/>
            <p:nvPr/>
          </p:nvSpPr>
          <p:spPr>
            <a:xfrm>
              <a:off x="7884075" y="238975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>
              <a:off x="8626800" y="378850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6"/>
          <p:cNvSpPr txBox="1">
            <a:spLocks noGrp="1"/>
          </p:cNvSpPr>
          <p:nvPr>
            <p:ph type="title" hasCustomPrompt="1"/>
          </p:nvPr>
        </p:nvSpPr>
        <p:spPr>
          <a:xfrm>
            <a:off x="2223600" y="748174"/>
            <a:ext cx="4696800" cy="656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1" name="Google Shape;311;p26"/>
          <p:cNvSpPr txBox="1">
            <a:spLocks noGrp="1"/>
          </p:cNvSpPr>
          <p:nvPr>
            <p:ph type="subTitle" idx="1"/>
          </p:nvPr>
        </p:nvSpPr>
        <p:spPr>
          <a:xfrm>
            <a:off x="2223600" y="1441695"/>
            <a:ext cx="46968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2" name="Google Shape;312;p26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2044979"/>
            <a:ext cx="4696800" cy="658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3" name="Google Shape;313;p26"/>
          <p:cNvSpPr txBox="1">
            <a:spLocks noGrp="1"/>
          </p:cNvSpPr>
          <p:nvPr>
            <p:ph type="subTitle" idx="3"/>
          </p:nvPr>
        </p:nvSpPr>
        <p:spPr>
          <a:xfrm>
            <a:off x="2223600" y="2740391"/>
            <a:ext cx="46968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26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343583"/>
            <a:ext cx="4696800" cy="658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26"/>
          <p:cNvSpPr txBox="1">
            <a:spLocks noGrp="1"/>
          </p:cNvSpPr>
          <p:nvPr>
            <p:ph type="subTitle" idx="5"/>
          </p:nvPr>
        </p:nvSpPr>
        <p:spPr>
          <a:xfrm>
            <a:off x="2223600" y="4039087"/>
            <a:ext cx="4696800" cy="36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316" name="Google Shape;316;p26"/>
          <p:cNvGrpSpPr/>
          <p:nvPr/>
        </p:nvGrpSpPr>
        <p:grpSpPr>
          <a:xfrm>
            <a:off x="269722" y="1778"/>
            <a:ext cx="8607902" cy="5090199"/>
            <a:chOff x="269722" y="1778"/>
            <a:chExt cx="8607902" cy="5090199"/>
          </a:xfrm>
        </p:grpSpPr>
        <p:grpSp>
          <p:nvGrpSpPr>
            <p:cNvPr id="317" name="Google Shape;317;p26"/>
            <p:cNvGrpSpPr/>
            <p:nvPr/>
          </p:nvGrpSpPr>
          <p:grpSpPr>
            <a:xfrm rot="-5400000">
              <a:off x="8120892" y="4335245"/>
              <a:ext cx="595437" cy="918027"/>
              <a:chOff x="7884075" y="238975"/>
              <a:chExt cx="595437" cy="918027"/>
            </a:xfrm>
          </p:grpSpPr>
          <p:sp>
            <p:nvSpPr>
              <p:cNvPr id="318" name="Google Shape;318;p26"/>
              <p:cNvSpPr/>
              <p:nvPr/>
            </p:nvSpPr>
            <p:spPr>
              <a:xfrm>
                <a:off x="7884075" y="238975"/>
                <a:ext cx="139874" cy="139874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6"/>
              <p:cNvSpPr/>
              <p:nvPr/>
            </p:nvSpPr>
            <p:spPr>
              <a:xfrm>
                <a:off x="8255441" y="918206"/>
                <a:ext cx="224071" cy="238796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" name="Google Shape;320;p26"/>
            <p:cNvGrpSpPr/>
            <p:nvPr/>
          </p:nvGrpSpPr>
          <p:grpSpPr>
            <a:xfrm rot="-5400000">
              <a:off x="816778" y="-545278"/>
              <a:ext cx="511237" cy="1605349"/>
              <a:chOff x="8255437" y="378850"/>
              <a:chExt cx="511237" cy="1605349"/>
            </a:xfrm>
          </p:grpSpPr>
          <p:sp>
            <p:nvSpPr>
              <p:cNvPr id="321" name="Google Shape;321;p26"/>
              <p:cNvSpPr/>
              <p:nvPr/>
            </p:nvSpPr>
            <p:spPr>
              <a:xfrm>
                <a:off x="8255437" y="436475"/>
                <a:ext cx="206055" cy="206055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6"/>
              <p:cNvSpPr/>
              <p:nvPr/>
            </p:nvSpPr>
            <p:spPr>
              <a:xfrm>
                <a:off x="8288525" y="1844325"/>
                <a:ext cx="139874" cy="139874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6"/>
              <p:cNvSpPr/>
              <p:nvPr/>
            </p:nvSpPr>
            <p:spPr>
              <a:xfrm>
                <a:off x="8626800" y="378850"/>
                <a:ext cx="139874" cy="139874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7"/>
          <p:cNvSpPr txBox="1">
            <a:spLocks noGrp="1"/>
          </p:cNvSpPr>
          <p:nvPr>
            <p:ph type="title"/>
          </p:nvPr>
        </p:nvSpPr>
        <p:spPr>
          <a:xfrm>
            <a:off x="713264" y="685100"/>
            <a:ext cx="46293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27"/>
          <p:cNvSpPr txBox="1">
            <a:spLocks noGrp="1"/>
          </p:cNvSpPr>
          <p:nvPr>
            <p:ph type="subTitle" idx="1"/>
          </p:nvPr>
        </p:nvSpPr>
        <p:spPr>
          <a:xfrm>
            <a:off x="713225" y="1722730"/>
            <a:ext cx="4629300" cy="11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27"/>
          <p:cNvSpPr txBox="1"/>
          <p:nvPr/>
        </p:nvSpPr>
        <p:spPr>
          <a:xfrm>
            <a:off x="713277" y="3611950"/>
            <a:ext cx="4629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and includes icons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200"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28" name="Google Shape;328;p27"/>
          <p:cNvGrpSpPr/>
          <p:nvPr/>
        </p:nvGrpSpPr>
        <p:grpSpPr>
          <a:xfrm>
            <a:off x="179243" y="1771891"/>
            <a:ext cx="400449" cy="2933146"/>
            <a:chOff x="7553711" y="-2334286"/>
            <a:chExt cx="455625" cy="3337292"/>
          </a:xfrm>
        </p:grpSpPr>
        <p:sp>
          <p:nvSpPr>
            <p:cNvPr id="329" name="Google Shape;329;p27"/>
            <p:cNvSpPr/>
            <p:nvPr/>
          </p:nvSpPr>
          <p:spPr>
            <a:xfrm>
              <a:off x="7728940" y="-1977361"/>
              <a:ext cx="280396" cy="280396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>
              <a:off x="7766124" y="796950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7553711" y="-2334286"/>
              <a:ext cx="151325" cy="15132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27"/>
          <p:cNvGrpSpPr/>
          <p:nvPr/>
        </p:nvGrpSpPr>
        <p:grpSpPr>
          <a:xfrm>
            <a:off x="312250" y="-762725"/>
            <a:ext cx="855850" cy="2170900"/>
            <a:chOff x="312250" y="-762725"/>
            <a:chExt cx="855850" cy="2170900"/>
          </a:xfrm>
        </p:grpSpPr>
        <p:cxnSp>
          <p:nvCxnSpPr>
            <p:cNvPr id="333" name="Google Shape;333;p27"/>
            <p:cNvCxnSpPr/>
            <p:nvPr/>
          </p:nvCxnSpPr>
          <p:spPr>
            <a:xfrm rot="5400000">
              <a:off x="-237850" y="2225"/>
              <a:ext cx="2082300" cy="729600"/>
            </a:xfrm>
            <a:prstGeom prst="bentConnector3">
              <a:avLst>
                <a:gd name="adj1" fmla="val 435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34" name="Google Shape;334;p27"/>
            <p:cNvCxnSpPr/>
            <p:nvPr/>
          </p:nvCxnSpPr>
          <p:spPr>
            <a:xfrm rot="5400000">
              <a:off x="-317750" y="-132725"/>
              <a:ext cx="18666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28"/>
          <p:cNvGrpSpPr/>
          <p:nvPr/>
        </p:nvGrpSpPr>
        <p:grpSpPr>
          <a:xfrm>
            <a:off x="-709225" y="2020450"/>
            <a:ext cx="10403925" cy="4250875"/>
            <a:chOff x="-709225" y="2020450"/>
            <a:chExt cx="10403925" cy="4250875"/>
          </a:xfrm>
        </p:grpSpPr>
        <p:grpSp>
          <p:nvGrpSpPr>
            <p:cNvPr id="337" name="Google Shape;337;p28"/>
            <p:cNvGrpSpPr/>
            <p:nvPr/>
          </p:nvGrpSpPr>
          <p:grpSpPr>
            <a:xfrm>
              <a:off x="176175" y="2459300"/>
              <a:ext cx="418425" cy="3812025"/>
              <a:chOff x="176175" y="2459300"/>
              <a:chExt cx="418425" cy="3812025"/>
            </a:xfrm>
          </p:grpSpPr>
          <p:cxnSp>
            <p:nvCxnSpPr>
              <p:cNvPr id="338" name="Google Shape;338;p28"/>
              <p:cNvCxnSpPr/>
              <p:nvPr/>
            </p:nvCxnSpPr>
            <p:spPr>
              <a:xfrm rot="5400000" flipH="1">
                <a:off x="-1093800" y="3815900"/>
                <a:ext cx="3045000" cy="3318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39" name="Google Shape;339;p28"/>
              <p:cNvCxnSpPr/>
              <p:nvPr/>
            </p:nvCxnSpPr>
            <p:spPr>
              <a:xfrm rot="5400000" flipH="1">
                <a:off x="-1327875" y="4449875"/>
                <a:ext cx="3325500" cy="317400"/>
              </a:xfrm>
              <a:prstGeom prst="bentConnector3">
                <a:avLst>
                  <a:gd name="adj1" fmla="val 64575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340" name="Google Shape;340;p28"/>
            <p:cNvGrpSpPr/>
            <p:nvPr/>
          </p:nvGrpSpPr>
          <p:grpSpPr>
            <a:xfrm>
              <a:off x="-709225" y="4185350"/>
              <a:ext cx="7895400" cy="1976375"/>
              <a:chOff x="-709225" y="4185350"/>
              <a:chExt cx="7895400" cy="1976375"/>
            </a:xfrm>
          </p:grpSpPr>
          <p:cxnSp>
            <p:nvCxnSpPr>
              <p:cNvPr id="341" name="Google Shape;341;p28"/>
              <p:cNvCxnSpPr/>
              <p:nvPr/>
            </p:nvCxnSpPr>
            <p:spPr>
              <a:xfrm rot="10800000" flipH="1">
                <a:off x="-709225" y="4185350"/>
                <a:ext cx="7895400" cy="1147500"/>
              </a:xfrm>
              <a:prstGeom prst="bentConnector3">
                <a:avLst>
                  <a:gd name="adj1" fmla="val 71221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42" name="Google Shape;342;p28"/>
              <p:cNvCxnSpPr/>
              <p:nvPr/>
            </p:nvCxnSpPr>
            <p:spPr>
              <a:xfrm rot="10800000" flipH="1">
                <a:off x="2953025" y="4367125"/>
                <a:ext cx="3567000" cy="1794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343" name="Google Shape;343;p28"/>
            <p:cNvGrpSpPr/>
            <p:nvPr/>
          </p:nvGrpSpPr>
          <p:grpSpPr>
            <a:xfrm>
              <a:off x="8878450" y="2020450"/>
              <a:ext cx="816250" cy="2568900"/>
              <a:chOff x="8878450" y="2020450"/>
              <a:chExt cx="816250" cy="2568900"/>
            </a:xfrm>
          </p:grpSpPr>
          <p:cxnSp>
            <p:nvCxnSpPr>
              <p:cNvPr id="344" name="Google Shape;344;p28"/>
              <p:cNvCxnSpPr/>
              <p:nvPr/>
            </p:nvCxnSpPr>
            <p:spPr>
              <a:xfrm rot="5400000">
                <a:off x="7933150" y="2965750"/>
                <a:ext cx="2568900" cy="678300"/>
              </a:xfrm>
              <a:prstGeom prst="bentConnector3">
                <a:avLst>
                  <a:gd name="adj1" fmla="val 4494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45" name="Google Shape;345;p28"/>
              <p:cNvCxnSpPr/>
              <p:nvPr/>
            </p:nvCxnSpPr>
            <p:spPr>
              <a:xfrm rot="5400000">
                <a:off x="8288750" y="2779400"/>
                <a:ext cx="2082300" cy="729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346" name="Google Shape;346;p28"/>
          <p:cNvGrpSpPr/>
          <p:nvPr/>
        </p:nvGrpSpPr>
        <p:grpSpPr>
          <a:xfrm>
            <a:off x="84278" y="2240873"/>
            <a:ext cx="8837445" cy="2718104"/>
            <a:chOff x="84278" y="2240873"/>
            <a:chExt cx="8837445" cy="2718104"/>
          </a:xfrm>
        </p:grpSpPr>
        <p:sp>
          <p:nvSpPr>
            <p:cNvPr id="347" name="Google Shape;347;p28"/>
            <p:cNvSpPr/>
            <p:nvPr/>
          </p:nvSpPr>
          <p:spPr>
            <a:xfrm>
              <a:off x="84278" y="2240873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8777403" y="4814673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29"/>
          <p:cNvGrpSpPr/>
          <p:nvPr/>
        </p:nvGrpSpPr>
        <p:grpSpPr>
          <a:xfrm>
            <a:off x="140000" y="188300"/>
            <a:ext cx="580000" cy="6094500"/>
            <a:chOff x="140000" y="188300"/>
            <a:chExt cx="580000" cy="6094500"/>
          </a:xfrm>
        </p:grpSpPr>
        <p:cxnSp>
          <p:nvCxnSpPr>
            <p:cNvPr id="351" name="Google Shape;351;p29"/>
            <p:cNvCxnSpPr/>
            <p:nvPr/>
          </p:nvCxnSpPr>
          <p:spPr>
            <a:xfrm rot="-5400000">
              <a:off x="-522000" y="4271050"/>
              <a:ext cx="2018700" cy="4653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52" name="Google Shape;352;p29"/>
            <p:cNvCxnSpPr/>
            <p:nvPr/>
          </p:nvCxnSpPr>
          <p:spPr>
            <a:xfrm rot="-5400000">
              <a:off x="-2575525" y="3200000"/>
              <a:ext cx="6094500" cy="71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53" name="Google Shape;353;p29"/>
            <p:cNvCxnSpPr/>
            <p:nvPr/>
          </p:nvCxnSpPr>
          <p:spPr>
            <a:xfrm rot="-5400000">
              <a:off x="-1584400" y="3258800"/>
              <a:ext cx="3657300" cy="2085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54" name="Google Shape;354;p29"/>
          <p:cNvGrpSpPr/>
          <p:nvPr/>
        </p:nvGrpSpPr>
        <p:grpSpPr>
          <a:xfrm>
            <a:off x="64493" y="394791"/>
            <a:ext cx="400449" cy="2933146"/>
            <a:chOff x="7553711" y="-2334286"/>
            <a:chExt cx="455625" cy="3337292"/>
          </a:xfrm>
        </p:grpSpPr>
        <p:sp>
          <p:nvSpPr>
            <p:cNvPr id="355" name="Google Shape;355;p29"/>
            <p:cNvSpPr/>
            <p:nvPr/>
          </p:nvSpPr>
          <p:spPr>
            <a:xfrm>
              <a:off x="7728940" y="-1977361"/>
              <a:ext cx="280396" cy="280396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7766124" y="796950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7553711" y="-2334286"/>
              <a:ext cx="151325" cy="15132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36" name="Google Shape;36;p4"/>
          <p:cNvCxnSpPr/>
          <p:nvPr/>
        </p:nvCxnSpPr>
        <p:spPr>
          <a:xfrm rot="-5400000" flipH="1">
            <a:off x="-1741502" y="1903025"/>
            <a:ext cx="4581000" cy="3420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7" name="Google Shape;37;p4"/>
          <p:cNvGrpSpPr/>
          <p:nvPr/>
        </p:nvGrpSpPr>
        <p:grpSpPr>
          <a:xfrm>
            <a:off x="378000" y="4579925"/>
            <a:ext cx="7970450" cy="273800"/>
            <a:chOff x="378000" y="4579925"/>
            <a:chExt cx="7970450" cy="273800"/>
          </a:xfrm>
        </p:grpSpPr>
        <p:sp>
          <p:nvSpPr>
            <p:cNvPr id="38" name="Google Shape;38;p4"/>
            <p:cNvSpPr/>
            <p:nvPr/>
          </p:nvSpPr>
          <p:spPr>
            <a:xfrm>
              <a:off x="378000" y="4579925"/>
              <a:ext cx="183600" cy="18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8164850" y="4670125"/>
              <a:ext cx="183600" cy="18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6756550" y="4670125"/>
              <a:ext cx="183600" cy="183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5040058" y="3057025"/>
            <a:ext cx="2560500" cy="12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2"/>
          </p:nvPr>
        </p:nvSpPr>
        <p:spPr>
          <a:xfrm>
            <a:off x="1543450" y="3057025"/>
            <a:ext cx="2560500" cy="12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3"/>
          </p:nvPr>
        </p:nvSpPr>
        <p:spPr>
          <a:xfrm>
            <a:off x="5040058" y="2662226"/>
            <a:ext cx="2560500" cy="4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4"/>
          </p:nvPr>
        </p:nvSpPr>
        <p:spPr>
          <a:xfrm>
            <a:off x="1543450" y="2662226"/>
            <a:ext cx="2560500" cy="4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000" b="1"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65750" y="123192"/>
            <a:ext cx="9078236" cy="5947020"/>
            <a:chOff x="65750" y="123192"/>
            <a:chExt cx="9078236" cy="5947020"/>
          </a:xfrm>
        </p:grpSpPr>
        <p:cxnSp>
          <p:nvCxnSpPr>
            <p:cNvPr id="48" name="Google Shape;48;p5"/>
            <p:cNvCxnSpPr/>
            <p:nvPr/>
          </p:nvCxnSpPr>
          <p:spPr>
            <a:xfrm rot="-5400000">
              <a:off x="6194650" y="2609525"/>
              <a:ext cx="4686900" cy="5463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9" name="Google Shape;49;p5"/>
            <p:cNvCxnSpPr/>
            <p:nvPr/>
          </p:nvCxnSpPr>
          <p:spPr>
            <a:xfrm rot="-5400000">
              <a:off x="6564000" y="2981200"/>
              <a:ext cx="41400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50" name="Google Shape;50;p5"/>
            <p:cNvCxnSpPr/>
            <p:nvPr/>
          </p:nvCxnSpPr>
          <p:spPr>
            <a:xfrm rot="-5400000">
              <a:off x="-2013300" y="3409838"/>
              <a:ext cx="4697700" cy="3663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51" name="Google Shape;51;p5"/>
            <p:cNvCxnSpPr/>
            <p:nvPr/>
          </p:nvCxnSpPr>
          <p:spPr>
            <a:xfrm rot="-5400000">
              <a:off x="-1700950" y="3696913"/>
              <a:ext cx="4140000" cy="60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grpSp>
          <p:nvGrpSpPr>
            <p:cNvPr id="52" name="Google Shape;52;p5"/>
            <p:cNvGrpSpPr/>
            <p:nvPr/>
          </p:nvGrpSpPr>
          <p:grpSpPr>
            <a:xfrm>
              <a:off x="244996" y="123192"/>
              <a:ext cx="8898990" cy="3904742"/>
              <a:chOff x="244996" y="123192"/>
              <a:chExt cx="8898990" cy="3904742"/>
            </a:xfrm>
          </p:grpSpPr>
          <p:sp>
            <p:nvSpPr>
              <p:cNvPr id="53" name="Google Shape;53;p5"/>
              <p:cNvSpPr/>
              <p:nvPr/>
            </p:nvSpPr>
            <p:spPr>
              <a:xfrm>
                <a:off x="8307552" y="123192"/>
                <a:ext cx="246441" cy="246441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8554009" y="836635"/>
                <a:ext cx="181108" cy="181108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9010993" y="3894941"/>
                <a:ext cx="132993" cy="132993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5"/>
              <p:cNvSpPr/>
              <p:nvPr/>
            </p:nvSpPr>
            <p:spPr>
              <a:xfrm>
                <a:off x="244996" y="1750985"/>
                <a:ext cx="181108" cy="181108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576588" y="4496315"/>
            <a:ext cx="422946" cy="368845"/>
            <a:chOff x="8576588" y="4496315"/>
            <a:chExt cx="422946" cy="368845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8576580" y="4720848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8775019" y="4496328"/>
              <a:ext cx="224528" cy="224503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6"/>
          <p:cNvGrpSpPr/>
          <p:nvPr/>
        </p:nvGrpSpPr>
        <p:grpSpPr>
          <a:xfrm>
            <a:off x="67325" y="-592117"/>
            <a:ext cx="8932200" cy="5485500"/>
            <a:chOff x="67325" y="-592117"/>
            <a:chExt cx="8932200" cy="5485500"/>
          </a:xfrm>
        </p:grpSpPr>
        <p:cxnSp>
          <p:nvCxnSpPr>
            <p:cNvPr id="63" name="Google Shape;63;p6"/>
            <p:cNvCxnSpPr/>
            <p:nvPr/>
          </p:nvCxnSpPr>
          <p:spPr>
            <a:xfrm>
              <a:off x="67325" y="-592117"/>
              <a:ext cx="8932200" cy="5485500"/>
            </a:xfrm>
            <a:prstGeom prst="bentConnector3">
              <a:avLst>
                <a:gd name="adj1" fmla="val 81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64" name="Google Shape;64;p6"/>
            <p:cNvCxnSpPr/>
            <p:nvPr/>
          </p:nvCxnSpPr>
          <p:spPr>
            <a:xfrm rot="-5400000" flipH="1">
              <a:off x="-2079325" y="1859333"/>
              <a:ext cx="4747800" cy="1497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2375775" y="2379467"/>
            <a:ext cx="3247500" cy="11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AutoNum type="alphaLcPeriod"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AutoNum type="romanLcPeriod"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AutoNum type="arabicPeriod"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AutoNum type="alphaLcPeriod"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AutoNum type="romanLcPeriod"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AutoNum type="arabicPeriod"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AutoNum type="alphaLcPeriod"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144288" y="147077"/>
            <a:ext cx="454046" cy="1101386"/>
            <a:chOff x="144288" y="147077"/>
            <a:chExt cx="454046" cy="1101386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144280" y="147085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193389" y="1068025"/>
              <a:ext cx="180450" cy="180425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 rot="-5400000">
              <a:off x="211443" y="746585"/>
              <a:ext cx="144320" cy="144304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 rot="-5400000">
              <a:off x="373819" y="291403"/>
              <a:ext cx="224528" cy="224503"/>
            </a:xfrm>
            <a:custGeom>
              <a:avLst/>
              <a:gdLst/>
              <a:ahLst/>
              <a:cxnLst/>
              <a:rect l="l" t="t" r="r" b="b"/>
              <a:pathLst>
                <a:path w="3298" h="3298" extrusionOk="0">
                  <a:moveTo>
                    <a:pt x="3298" y="1646"/>
                  </a:moveTo>
                  <a:cubicBezTo>
                    <a:pt x="3298" y="2555"/>
                    <a:pt x="2556" y="3298"/>
                    <a:pt x="1646" y="3298"/>
                  </a:cubicBezTo>
                  <a:cubicBezTo>
                    <a:pt x="737" y="3298"/>
                    <a:pt x="0" y="2555"/>
                    <a:pt x="0" y="1646"/>
                  </a:cubicBezTo>
                  <a:cubicBezTo>
                    <a:pt x="0" y="737"/>
                    <a:pt x="737" y="0"/>
                    <a:pt x="1646" y="0"/>
                  </a:cubicBezTo>
                  <a:cubicBezTo>
                    <a:pt x="2556" y="0"/>
                    <a:pt x="3298" y="737"/>
                    <a:pt x="3298" y="164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7"/>
          <p:cNvGrpSpPr/>
          <p:nvPr/>
        </p:nvGrpSpPr>
        <p:grpSpPr>
          <a:xfrm>
            <a:off x="569675" y="183250"/>
            <a:ext cx="8764375" cy="5229850"/>
            <a:chOff x="569675" y="183250"/>
            <a:chExt cx="8764375" cy="5229850"/>
          </a:xfrm>
        </p:grpSpPr>
        <p:cxnSp>
          <p:nvCxnSpPr>
            <p:cNvPr id="74" name="Google Shape;74;p7"/>
            <p:cNvCxnSpPr/>
            <p:nvPr/>
          </p:nvCxnSpPr>
          <p:spPr>
            <a:xfrm rot="10800000">
              <a:off x="569675" y="183250"/>
              <a:ext cx="8572500" cy="5118300"/>
            </a:xfrm>
            <a:prstGeom prst="bentConnector3">
              <a:avLst>
                <a:gd name="adj1" fmla="val 5355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75" name="Google Shape;75;p7"/>
            <p:cNvCxnSpPr/>
            <p:nvPr/>
          </p:nvCxnSpPr>
          <p:spPr>
            <a:xfrm rot="10800000">
              <a:off x="761550" y="294800"/>
              <a:ext cx="8572500" cy="5118300"/>
            </a:xfrm>
            <a:prstGeom prst="bentConnector3">
              <a:avLst>
                <a:gd name="adj1" fmla="val 5355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8"/>
          <p:cNvSpPr txBox="1">
            <a:spLocks noGrp="1"/>
          </p:cNvSpPr>
          <p:nvPr>
            <p:ph type="title"/>
          </p:nvPr>
        </p:nvSpPr>
        <p:spPr>
          <a:xfrm>
            <a:off x="838650" y="1518450"/>
            <a:ext cx="4151400" cy="21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78" name="Google Shape;78;p8"/>
          <p:cNvGrpSpPr/>
          <p:nvPr/>
        </p:nvGrpSpPr>
        <p:grpSpPr>
          <a:xfrm>
            <a:off x="-950200" y="-235500"/>
            <a:ext cx="9904500" cy="5229850"/>
            <a:chOff x="-950200" y="-235500"/>
            <a:chExt cx="9904500" cy="5229850"/>
          </a:xfrm>
        </p:grpSpPr>
        <p:cxnSp>
          <p:nvCxnSpPr>
            <p:cNvPr id="79" name="Google Shape;79;p8"/>
            <p:cNvCxnSpPr/>
            <p:nvPr/>
          </p:nvCxnSpPr>
          <p:spPr>
            <a:xfrm>
              <a:off x="-122100" y="-123950"/>
              <a:ext cx="8572500" cy="5118300"/>
            </a:xfrm>
            <a:prstGeom prst="bentConnector3">
              <a:avLst>
                <a:gd name="adj1" fmla="val 5355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80" name="Google Shape;80;p8"/>
            <p:cNvCxnSpPr/>
            <p:nvPr/>
          </p:nvCxnSpPr>
          <p:spPr>
            <a:xfrm>
              <a:off x="-313975" y="-235500"/>
              <a:ext cx="8572500" cy="5118300"/>
            </a:xfrm>
            <a:prstGeom prst="bentConnector3">
              <a:avLst>
                <a:gd name="adj1" fmla="val 5355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81" name="Google Shape;81;p8"/>
            <p:cNvCxnSpPr/>
            <p:nvPr/>
          </p:nvCxnSpPr>
          <p:spPr>
            <a:xfrm>
              <a:off x="-766600" y="2793225"/>
              <a:ext cx="9720900" cy="1699500"/>
            </a:xfrm>
            <a:prstGeom prst="bentConnector3">
              <a:avLst>
                <a:gd name="adj1" fmla="val 519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82" name="Google Shape;82;p8"/>
            <p:cNvCxnSpPr/>
            <p:nvPr/>
          </p:nvCxnSpPr>
          <p:spPr>
            <a:xfrm>
              <a:off x="-950200" y="2976850"/>
              <a:ext cx="9712500" cy="1404300"/>
            </a:xfrm>
            <a:prstGeom prst="bentConnector3">
              <a:avLst>
                <a:gd name="adj1" fmla="val 1429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>
            <a:spLocks noGrp="1"/>
          </p:cNvSpPr>
          <p:nvPr>
            <p:ph type="title"/>
          </p:nvPr>
        </p:nvSpPr>
        <p:spPr>
          <a:xfrm>
            <a:off x="4906675" y="1132975"/>
            <a:ext cx="3524100" cy="140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ubTitle" idx="1"/>
          </p:nvPr>
        </p:nvSpPr>
        <p:spPr>
          <a:xfrm>
            <a:off x="4906675" y="2724350"/>
            <a:ext cx="3524100" cy="14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>
            <a:spLocks noGrp="1"/>
          </p:cNvSpPr>
          <p:nvPr>
            <p:ph type="pic" idx="2"/>
          </p:nvPr>
        </p:nvSpPr>
        <p:spPr>
          <a:xfrm>
            <a:off x="202954" y="388500"/>
            <a:ext cx="4379700" cy="43797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87" name="Google Shape;87;p9"/>
          <p:cNvGrpSpPr/>
          <p:nvPr/>
        </p:nvGrpSpPr>
        <p:grpSpPr>
          <a:xfrm rot="-1395165">
            <a:off x="172631" y="490168"/>
            <a:ext cx="882626" cy="403567"/>
            <a:chOff x="7884075" y="238975"/>
            <a:chExt cx="882599" cy="403555"/>
          </a:xfrm>
        </p:grpSpPr>
        <p:sp>
          <p:nvSpPr>
            <p:cNvPr id="88" name="Google Shape;88;p9"/>
            <p:cNvSpPr/>
            <p:nvPr/>
          </p:nvSpPr>
          <p:spPr>
            <a:xfrm>
              <a:off x="8255437" y="436475"/>
              <a:ext cx="206055" cy="206055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7884075" y="238975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8626800" y="378850"/>
              <a:ext cx="139874" cy="139874"/>
            </a:xfrm>
            <a:custGeom>
              <a:avLst/>
              <a:gdLst/>
              <a:ahLst/>
              <a:cxnLst/>
              <a:rect l="l" t="t" r="r" b="b"/>
              <a:pathLst>
                <a:path w="6648" h="6648" extrusionOk="0">
                  <a:moveTo>
                    <a:pt x="6648" y="3327"/>
                  </a:moveTo>
                  <a:cubicBezTo>
                    <a:pt x="6648" y="5162"/>
                    <a:pt x="5157" y="6647"/>
                    <a:pt x="3327" y="6647"/>
                  </a:cubicBezTo>
                  <a:cubicBezTo>
                    <a:pt x="1491" y="6647"/>
                    <a:pt x="1" y="5162"/>
                    <a:pt x="1" y="3327"/>
                  </a:cubicBezTo>
                  <a:cubicBezTo>
                    <a:pt x="1" y="1491"/>
                    <a:pt x="1491" y="0"/>
                    <a:pt x="3327" y="0"/>
                  </a:cubicBezTo>
                  <a:cubicBezTo>
                    <a:pt x="5157" y="0"/>
                    <a:pt x="6648" y="1491"/>
                    <a:pt x="6648" y="3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9"/>
          <p:cNvGrpSpPr/>
          <p:nvPr/>
        </p:nvGrpSpPr>
        <p:grpSpPr>
          <a:xfrm>
            <a:off x="2422725" y="4313625"/>
            <a:ext cx="7035600" cy="513300"/>
            <a:chOff x="2422725" y="4313625"/>
            <a:chExt cx="7035600" cy="513300"/>
          </a:xfrm>
        </p:grpSpPr>
        <p:cxnSp>
          <p:nvCxnSpPr>
            <p:cNvPr id="92" name="Google Shape;92;p9"/>
            <p:cNvCxnSpPr/>
            <p:nvPr/>
          </p:nvCxnSpPr>
          <p:spPr>
            <a:xfrm rot="10800000">
              <a:off x="3750275" y="4313625"/>
              <a:ext cx="5590200" cy="513300"/>
            </a:xfrm>
            <a:prstGeom prst="bentConnector3">
              <a:avLst>
                <a:gd name="adj1" fmla="val 641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93" name="Google Shape;93;p9"/>
            <p:cNvCxnSpPr/>
            <p:nvPr/>
          </p:nvCxnSpPr>
          <p:spPr>
            <a:xfrm flipH="1">
              <a:off x="2422725" y="4652400"/>
              <a:ext cx="7035600" cy="115800"/>
            </a:xfrm>
            <a:prstGeom prst="bentConnector4">
              <a:avLst>
                <a:gd name="adj1" fmla="val 34437"/>
                <a:gd name="adj2" fmla="val 305635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10"/>
          <p:cNvSpPr txBox="1">
            <a:spLocks noGrp="1"/>
          </p:cNvSpPr>
          <p:nvPr>
            <p:ph type="title"/>
          </p:nvPr>
        </p:nvSpPr>
        <p:spPr>
          <a:xfrm>
            <a:off x="5403175" y="3859175"/>
            <a:ext cx="3027600" cy="749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"/>
          <p:cNvSpPr txBox="1">
            <a:spLocks noGrp="1"/>
          </p:cNvSpPr>
          <p:nvPr>
            <p:ph type="ctrTitle"/>
          </p:nvPr>
        </p:nvSpPr>
        <p:spPr>
          <a:xfrm>
            <a:off x="3984034" y="1188719"/>
            <a:ext cx="4992232" cy="16816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>
                <a:solidFill>
                  <a:srgbClr val="0C343D"/>
                </a:solidFill>
              </a:rPr>
              <a:t>Future </a:t>
            </a:r>
            <a:r>
              <a:rPr lang="en">
                <a:solidFill>
                  <a:schemeClr val="accent1"/>
                </a:solidFill>
              </a:rPr>
              <a:t>Visions</a:t>
            </a:r>
            <a:r>
              <a:rPr lang="en">
                <a:solidFill>
                  <a:srgbClr val="0C343D"/>
                </a:solidFill>
              </a:rPr>
              <a:t>: Life with AI</a:t>
            </a:r>
            <a:endParaRPr lang="en"/>
          </a:p>
        </p:txBody>
      </p:sp>
      <p:sp>
        <p:nvSpPr>
          <p:cNvPr id="369" name="Google Shape;369;p33"/>
          <p:cNvSpPr txBox="1">
            <a:spLocks noGrp="1"/>
          </p:cNvSpPr>
          <p:nvPr>
            <p:ph type="subTitle" idx="1"/>
          </p:nvPr>
        </p:nvSpPr>
        <p:spPr>
          <a:xfrm>
            <a:off x="4157700" y="2997200"/>
            <a:ext cx="4260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dirty="0"/>
              <a:t>Group 4 Storyboard Presentation</a:t>
            </a:r>
            <a:endParaRPr dirty="0"/>
          </a:p>
        </p:txBody>
      </p:sp>
      <p:cxnSp>
        <p:nvCxnSpPr>
          <p:cNvPr id="370" name="Google Shape;370;p33"/>
          <p:cNvCxnSpPr>
            <a:endCxn id="369" idx="1"/>
          </p:cNvCxnSpPr>
          <p:nvPr/>
        </p:nvCxnSpPr>
        <p:spPr>
          <a:xfrm rot="-5400000" flipH="1">
            <a:off x="1987200" y="1009550"/>
            <a:ext cx="3995700" cy="3453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371" name="Google Shape;371;p33"/>
          <p:cNvGrpSpPr/>
          <p:nvPr/>
        </p:nvGrpSpPr>
        <p:grpSpPr>
          <a:xfrm>
            <a:off x="713228" y="756273"/>
            <a:ext cx="2795593" cy="3610859"/>
            <a:chOff x="713228" y="756273"/>
            <a:chExt cx="2795593" cy="3610859"/>
          </a:xfrm>
        </p:grpSpPr>
        <p:grpSp>
          <p:nvGrpSpPr>
            <p:cNvPr id="372" name="Google Shape;372;p33"/>
            <p:cNvGrpSpPr/>
            <p:nvPr/>
          </p:nvGrpSpPr>
          <p:grpSpPr>
            <a:xfrm>
              <a:off x="713228" y="756273"/>
              <a:ext cx="2795593" cy="3610859"/>
              <a:chOff x="293087" y="273641"/>
              <a:chExt cx="3511170" cy="4535116"/>
            </a:xfrm>
          </p:grpSpPr>
          <p:sp>
            <p:nvSpPr>
              <p:cNvPr id="373" name="Google Shape;373;p33"/>
              <p:cNvSpPr/>
              <p:nvPr/>
            </p:nvSpPr>
            <p:spPr>
              <a:xfrm>
                <a:off x="2601618" y="4214808"/>
                <a:ext cx="324803" cy="324793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4231" extrusionOk="0">
                    <a:moveTo>
                      <a:pt x="4230" y="2118"/>
                    </a:moveTo>
                    <a:cubicBezTo>
                      <a:pt x="4230" y="3280"/>
                      <a:pt x="3281" y="4230"/>
                      <a:pt x="2113" y="4230"/>
                    </a:cubicBezTo>
                    <a:cubicBezTo>
                      <a:pt x="944" y="4230"/>
                      <a:pt x="1" y="3280"/>
                      <a:pt x="1" y="2118"/>
                    </a:cubicBezTo>
                    <a:cubicBezTo>
                      <a:pt x="1" y="950"/>
                      <a:pt x="944" y="0"/>
                      <a:pt x="2113" y="0"/>
                    </a:cubicBezTo>
                    <a:cubicBezTo>
                      <a:pt x="3281" y="0"/>
                      <a:pt x="4230" y="950"/>
                      <a:pt x="4230" y="21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3332150" y="2479887"/>
                <a:ext cx="187378" cy="187402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4231" extrusionOk="0">
                    <a:moveTo>
                      <a:pt x="4230" y="2119"/>
                    </a:moveTo>
                    <a:cubicBezTo>
                      <a:pt x="4230" y="3287"/>
                      <a:pt x="3280" y="4231"/>
                      <a:pt x="2112" y="4231"/>
                    </a:cubicBezTo>
                    <a:cubicBezTo>
                      <a:pt x="944" y="4231"/>
                      <a:pt x="0" y="3287"/>
                      <a:pt x="0" y="2119"/>
                    </a:cubicBezTo>
                    <a:cubicBezTo>
                      <a:pt x="0" y="950"/>
                      <a:pt x="944" y="1"/>
                      <a:pt x="2112" y="1"/>
                    </a:cubicBezTo>
                    <a:cubicBezTo>
                      <a:pt x="3280" y="1"/>
                      <a:pt x="4230" y="950"/>
                      <a:pt x="4230" y="21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293087" y="273641"/>
                <a:ext cx="181266" cy="181242"/>
              </a:xfrm>
              <a:custGeom>
                <a:avLst/>
                <a:gdLst/>
                <a:ahLst/>
                <a:cxnLst/>
                <a:rect l="l" t="t" r="r" b="b"/>
                <a:pathLst>
                  <a:path w="3298" h="3298" extrusionOk="0">
                    <a:moveTo>
                      <a:pt x="3298" y="1646"/>
                    </a:moveTo>
                    <a:cubicBezTo>
                      <a:pt x="3298" y="2555"/>
                      <a:pt x="2556" y="3298"/>
                      <a:pt x="1646" y="3298"/>
                    </a:cubicBezTo>
                    <a:cubicBezTo>
                      <a:pt x="737" y="3298"/>
                      <a:pt x="0" y="2555"/>
                      <a:pt x="0" y="1646"/>
                    </a:cubicBezTo>
                    <a:cubicBezTo>
                      <a:pt x="0" y="737"/>
                      <a:pt x="737" y="0"/>
                      <a:pt x="1646" y="0"/>
                    </a:cubicBezTo>
                    <a:cubicBezTo>
                      <a:pt x="2556" y="0"/>
                      <a:pt x="3298" y="737"/>
                      <a:pt x="3298" y="16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1038559" y="4453324"/>
                <a:ext cx="192303" cy="192296"/>
              </a:xfrm>
              <a:custGeom>
                <a:avLst/>
                <a:gdLst/>
                <a:ahLst/>
                <a:cxnLst/>
                <a:rect l="l" t="t" r="r" b="b"/>
                <a:pathLst>
                  <a:path w="2505" h="2505" extrusionOk="0">
                    <a:moveTo>
                      <a:pt x="2504" y="1255"/>
                    </a:moveTo>
                    <a:cubicBezTo>
                      <a:pt x="2504" y="1946"/>
                      <a:pt x="1946" y="2504"/>
                      <a:pt x="1256" y="2504"/>
                    </a:cubicBezTo>
                    <a:cubicBezTo>
                      <a:pt x="559" y="2504"/>
                      <a:pt x="1" y="1946"/>
                      <a:pt x="1" y="1255"/>
                    </a:cubicBezTo>
                    <a:cubicBezTo>
                      <a:pt x="1" y="559"/>
                      <a:pt x="559" y="1"/>
                      <a:pt x="1256" y="1"/>
                    </a:cubicBezTo>
                    <a:cubicBezTo>
                      <a:pt x="1946" y="1"/>
                      <a:pt x="2504" y="559"/>
                      <a:pt x="2504" y="125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434250" y="2832705"/>
                <a:ext cx="192226" cy="192220"/>
              </a:xfrm>
              <a:custGeom>
                <a:avLst/>
                <a:gdLst/>
                <a:ahLst/>
                <a:cxnLst/>
                <a:rect l="l" t="t" r="r" b="b"/>
                <a:pathLst>
                  <a:path w="2504" h="2504" extrusionOk="0">
                    <a:moveTo>
                      <a:pt x="2504" y="1249"/>
                    </a:moveTo>
                    <a:cubicBezTo>
                      <a:pt x="2504" y="1940"/>
                      <a:pt x="1945" y="2504"/>
                      <a:pt x="1255" y="2504"/>
                    </a:cubicBezTo>
                    <a:cubicBezTo>
                      <a:pt x="564" y="2504"/>
                      <a:pt x="0" y="1940"/>
                      <a:pt x="0" y="1249"/>
                    </a:cubicBezTo>
                    <a:cubicBezTo>
                      <a:pt x="0" y="558"/>
                      <a:pt x="564" y="0"/>
                      <a:pt x="1255" y="0"/>
                    </a:cubicBezTo>
                    <a:cubicBezTo>
                      <a:pt x="1945" y="0"/>
                      <a:pt x="2504" y="558"/>
                      <a:pt x="2504" y="12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1464919" y="461450"/>
                <a:ext cx="510350" cy="510334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6648" extrusionOk="0">
                    <a:moveTo>
                      <a:pt x="6648" y="3327"/>
                    </a:moveTo>
                    <a:cubicBezTo>
                      <a:pt x="6648" y="5162"/>
                      <a:pt x="5157" y="6647"/>
                      <a:pt x="3327" y="6647"/>
                    </a:cubicBezTo>
                    <a:cubicBezTo>
                      <a:pt x="1491" y="6647"/>
                      <a:pt x="1" y="5162"/>
                      <a:pt x="1" y="3327"/>
                    </a:cubicBezTo>
                    <a:cubicBezTo>
                      <a:pt x="1" y="1491"/>
                      <a:pt x="1491" y="0"/>
                      <a:pt x="3327" y="0"/>
                    </a:cubicBezTo>
                    <a:cubicBezTo>
                      <a:pt x="5157" y="0"/>
                      <a:pt x="6648" y="1491"/>
                      <a:pt x="6648" y="33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627777" y="1786738"/>
                <a:ext cx="324727" cy="324793"/>
              </a:xfrm>
              <a:custGeom>
                <a:avLst/>
                <a:gdLst/>
                <a:ahLst/>
                <a:cxnLst/>
                <a:rect l="l" t="t" r="r" b="b"/>
                <a:pathLst>
                  <a:path w="4230" h="4231" extrusionOk="0">
                    <a:moveTo>
                      <a:pt x="4230" y="2113"/>
                    </a:moveTo>
                    <a:cubicBezTo>
                      <a:pt x="4230" y="3281"/>
                      <a:pt x="3280" y="4231"/>
                      <a:pt x="2112" y="4231"/>
                    </a:cubicBezTo>
                    <a:cubicBezTo>
                      <a:pt x="950" y="4231"/>
                      <a:pt x="0" y="3281"/>
                      <a:pt x="0" y="2113"/>
                    </a:cubicBezTo>
                    <a:cubicBezTo>
                      <a:pt x="0" y="945"/>
                      <a:pt x="950" y="1"/>
                      <a:pt x="2112" y="1"/>
                    </a:cubicBezTo>
                    <a:cubicBezTo>
                      <a:pt x="3280" y="1"/>
                      <a:pt x="4230" y="945"/>
                      <a:pt x="4230" y="21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3"/>
              <p:cNvSpPr/>
              <p:nvPr/>
            </p:nvSpPr>
            <p:spPr>
              <a:xfrm>
                <a:off x="782300" y="4555574"/>
                <a:ext cx="2362761" cy="253182"/>
              </a:xfrm>
              <a:custGeom>
                <a:avLst/>
                <a:gdLst/>
                <a:ahLst/>
                <a:cxnLst/>
                <a:rect l="l" t="t" r="r" b="b"/>
                <a:pathLst>
                  <a:path w="34075" h="8058" extrusionOk="0">
                    <a:moveTo>
                      <a:pt x="34075" y="4029"/>
                    </a:moveTo>
                    <a:cubicBezTo>
                      <a:pt x="34075" y="6256"/>
                      <a:pt x="26444" y="8057"/>
                      <a:pt x="17041" y="8057"/>
                    </a:cubicBezTo>
                    <a:cubicBezTo>
                      <a:pt x="7632" y="8057"/>
                      <a:pt x="1" y="6256"/>
                      <a:pt x="1" y="4029"/>
                    </a:cubicBezTo>
                    <a:cubicBezTo>
                      <a:pt x="1" y="1807"/>
                      <a:pt x="7632" y="0"/>
                      <a:pt x="17041" y="0"/>
                    </a:cubicBezTo>
                    <a:cubicBezTo>
                      <a:pt x="26444" y="0"/>
                      <a:pt x="34075" y="1807"/>
                      <a:pt x="34075" y="4029"/>
                    </a:cubicBezTo>
                    <a:close/>
                  </a:path>
                </a:pathLst>
              </a:custGeom>
              <a:solidFill>
                <a:srgbClr val="134F5C">
                  <a:alpha val="32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>
                <a:off x="1535627" y="4051294"/>
                <a:ext cx="926891" cy="682211"/>
              </a:xfrm>
              <a:custGeom>
                <a:avLst/>
                <a:gdLst/>
                <a:ahLst/>
                <a:cxnLst/>
                <a:rect l="l" t="t" r="r" b="b"/>
                <a:pathLst>
                  <a:path w="12074" h="8887" extrusionOk="0">
                    <a:moveTo>
                      <a:pt x="5151" y="8881"/>
                    </a:moveTo>
                    <a:cubicBezTo>
                      <a:pt x="5013" y="8869"/>
                      <a:pt x="4886" y="8840"/>
                      <a:pt x="4754" y="8800"/>
                    </a:cubicBezTo>
                    <a:lnTo>
                      <a:pt x="1600" y="7707"/>
                    </a:lnTo>
                    <a:cubicBezTo>
                      <a:pt x="599" y="7361"/>
                      <a:pt x="0" y="6435"/>
                      <a:pt x="190" y="5549"/>
                    </a:cubicBezTo>
                    <a:lnTo>
                      <a:pt x="1180" y="858"/>
                    </a:lnTo>
                    <a:cubicBezTo>
                      <a:pt x="1197" y="778"/>
                      <a:pt x="1266" y="720"/>
                      <a:pt x="1358" y="715"/>
                    </a:cubicBezTo>
                    <a:lnTo>
                      <a:pt x="8621" y="7"/>
                    </a:lnTo>
                    <a:cubicBezTo>
                      <a:pt x="8696" y="1"/>
                      <a:pt x="8776" y="30"/>
                      <a:pt x="8828" y="82"/>
                    </a:cubicBezTo>
                    <a:cubicBezTo>
                      <a:pt x="8880" y="133"/>
                      <a:pt x="8897" y="202"/>
                      <a:pt x="8886" y="260"/>
                    </a:cubicBezTo>
                    <a:lnTo>
                      <a:pt x="7591" y="4634"/>
                    </a:lnTo>
                    <a:lnTo>
                      <a:pt x="7591" y="4634"/>
                    </a:lnTo>
                    <a:cubicBezTo>
                      <a:pt x="7366" y="5399"/>
                      <a:pt x="7890" y="6210"/>
                      <a:pt x="8799" y="6498"/>
                    </a:cubicBezTo>
                    <a:lnTo>
                      <a:pt x="11803" y="7448"/>
                    </a:lnTo>
                    <a:cubicBezTo>
                      <a:pt x="11964" y="7499"/>
                      <a:pt x="12074" y="7626"/>
                      <a:pt x="12062" y="7764"/>
                    </a:cubicBezTo>
                    <a:cubicBezTo>
                      <a:pt x="12057" y="7902"/>
                      <a:pt x="11947" y="8006"/>
                      <a:pt x="11786" y="8029"/>
                    </a:cubicBezTo>
                    <a:lnTo>
                      <a:pt x="5438" y="8881"/>
                    </a:lnTo>
                    <a:cubicBezTo>
                      <a:pt x="5352" y="8886"/>
                      <a:pt x="5254" y="8886"/>
                      <a:pt x="5151" y="8881"/>
                    </a:cubicBezTo>
                    <a:close/>
                    <a:moveTo>
                      <a:pt x="1583" y="1071"/>
                    </a:moveTo>
                    <a:lnTo>
                      <a:pt x="610" y="5641"/>
                    </a:lnTo>
                    <a:cubicBezTo>
                      <a:pt x="461" y="6349"/>
                      <a:pt x="944" y="7079"/>
                      <a:pt x="1732" y="7356"/>
                    </a:cubicBezTo>
                    <a:lnTo>
                      <a:pt x="4892" y="8438"/>
                    </a:lnTo>
                    <a:cubicBezTo>
                      <a:pt x="5036" y="8489"/>
                      <a:pt x="5197" y="8507"/>
                      <a:pt x="5346" y="8484"/>
                    </a:cubicBezTo>
                    <a:lnTo>
                      <a:pt x="11257" y="7684"/>
                    </a:lnTo>
                    <a:lnTo>
                      <a:pt x="8667" y="6855"/>
                    </a:lnTo>
                    <a:cubicBezTo>
                      <a:pt x="7533" y="6492"/>
                      <a:pt x="6866" y="5462"/>
                      <a:pt x="7153" y="4507"/>
                    </a:cubicBezTo>
                    <a:lnTo>
                      <a:pt x="8350" y="427"/>
                    </a:lnTo>
                    <a:close/>
                    <a:moveTo>
                      <a:pt x="7366" y="4570"/>
                    </a:move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3"/>
              <p:cNvSpPr/>
              <p:nvPr/>
            </p:nvSpPr>
            <p:spPr>
              <a:xfrm>
                <a:off x="1553284" y="4069027"/>
                <a:ext cx="908390" cy="648971"/>
              </a:xfrm>
              <a:custGeom>
                <a:avLst/>
                <a:gdLst/>
                <a:ahLst/>
                <a:cxnLst/>
                <a:rect l="l" t="t" r="r" b="b"/>
                <a:pathLst>
                  <a:path w="11833" h="8454" extrusionOk="0">
                    <a:moveTo>
                      <a:pt x="11585" y="7153"/>
                    </a:moveTo>
                    <a:lnTo>
                      <a:pt x="8564" y="6233"/>
                    </a:lnTo>
                    <a:cubicBezTo>
                      <a:pt x="7689" y="5956"/>
                      <a:pt x="7188" y="5174"/>
                      <a:pt x="7401" y="4437"/>
                    </a:cubicBezTo>
                    <a:lnTo>
                      <a:pt x="8638" y="248"/>
                    </a:lnTo>
                    <a:cubicBezTo>
                      <a:pt x="8661" y="190"/>
                      <a:pt x="8638" y="115"/>
                      <a:pt x="8592" y="75"/>
                    </a:cubicBezTo>
                    <a:cubicBezTo>
                      <a:pt x="8541" y="23"/>
                      <a:pt x="8466" y="0"/>
                      <a:pt x="8391" y="6"/>
                    </a:cubicBezTo>
                    <a:lnTo>
                      <a:pt x="1307" y="581"/>
                    </a:lnTo>
                    <a:cubicBezTo>
                      <a:pt x="1226" y="587"/>
                      <a:pt x="1151" y="650"/>
                      <a:pt x="1134" y="725"/>
                    </a:cubicBezTo>
                    <a:lnTo>
                      <a:pt x="179" y="5237"/>
                    </a:lnTo>
                    <a:cubicBezTo>
                      <a:pt x="0" y="6095"/>
                      <a:pt x="576" y="6987"/>
                      <a:pt x="1537" y="7315"/>
                    </a:cubicBezTo>
                    <a:lnTo>
                      <a:pt x="4575" y="8368"/>
                    </a:lnTo>
                    <a:cubicBezTo>
                      <a:pt x="4696" y="8408"/>
                      <a:pt x="4829" y="8437"/>
                      <a:pt x="4955" y="8448"/>
                    </a:cubicBezTo>
                    <a:cubicBezTo>
                      <a:pt x="5047" y="8454"/>
                      <a:pt x="5145" y="8448"/>
                      <a:pt x="5237" y="8437"/>
                    </a:cubicBezTo>
                    <a:lnTo>
                      <a:pt x="11568" y="7597"/>
                    </a:lnTo>
                    <a:cubicBezTo>
                      <a:pt x="11723" y="7573"/>
                      <a:pt x="11832" y="7516"/>
                      <a:pt x="11832" y="7412"/>
                    </a:cubicBezTo>
                    <a:cubicBezTo>
                      <a:pt x="11832" y="7326"/>
                      <a:pt x="11740" y="7194"/>
                      <a:pt x="11585" y="71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3"/>
              <p:cNvSpPr/>
              <p:nvPr/>
            </p:nvSpPr>
            <p:spPr>
              <a:xfrm>
                <a:off x="700629" y="2436189"/>
                <a:ext cx="2361445" cy="1971248"/>
              </a:xfrm>
              <a:custGeom>
                <a:avLst/>
                <a:gdLst/>
                <a:ahLst/>
                <a:cxnLst/>
                <a:rect l="l" t="t" r="r" b="b"/>
                <a:pathLst>
                  <a:path w="30761" h="25679" extrusionOk="0">
                    <a:moveTo>
                      <a:pt x="29931" y="23601"/>
                    </a:moveTo>
                    <a:lnTo>
                      <a:pt x="1474" y="25638"/>
                    </a:lnTo>
                    <a:cubicBezTo>
                      <a:pt x="881" y="25678"/>
                      <a:pt x="375" y="25178"/>
                      <a:pt x="369" y="24516"/>
                    </a:cubicBezTo>
                    <a:lnTo>
                      <a:pt x="6" y="1215"/>
                    </a:lnTo>
                    <a:cubicBezTo>
                      <a:pt x="1" y="559"/>
                      <a:pt x="570" y="12"/>
                      <a:pt x="1635" y="0"/>
                    </a:cubicBezTo>
                    <a:lnTo>
                      <a:pt x="29373" y="1059"/>
                    </a:lnTo>
                    <a:cubicBezTo>
                      <a:pt x="29834" y="1071"/>
                      <a:pt x="30219" y="1548"/>
                      <a:pt x="30236" y="2124"/>
                    </a:cubicBezTo>
                    <a:lnTo>
                      <a:pt x="30754" y="22496"/>
                    </a:lnTo>
                    <a:cubicBezTo>
                      <a:pt x="30760" y="23071"/>
                      <a:pt x="30403" y="23566"/>
                      <a:pt x="29931" y="236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3"/>
              <p:cNvSpPr/>
              <p:nvPr/>
            </p:nvSpPr>
            <p:spPr>
              <a:xfrm>
                <a:off x="754981" y="2433963"/>
                <a:ext cx="2362750" cy="1968178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25639" extrusionOk="0">
                    <a:moveTo>
                      <a:pt x="29954" y="23572"/>
                    </a:moveTo>
                    <a:lnTo>
                      <a:pt x="1479" y="25592"/>
                    </a:lnTo>
                    <a:cubicBezTo>
                      <a:pt x="875" y="25638"/>
                      <a:pt x="380" y="25132"/>
                      <a:pt x="369" y="24470"/>
                    </a:cubicBezTo>
                    <a:lnTo>
                      <a:pt x="6" y="1163"/>
                    </a:lnTo>
                    <a:cubicBezTo>
                      <a:pt x="0" y="513"/>
                      <a:pt x="472" y="1"/>
                      <a:pt x="1071" y="18"/>
                    </a:cubicBezTo>
                    <a:lnTo>
                      <a:pt x="29385" y="1019"/>
                    </a:lnTo>
                    <a:cubicBezTo>
                      <a:pt x="29845" y="1036"/>
                      <a:pt x="30230" y="1520"/>
                      <a:pt x="30248" y="2084"/>
                    </a:cubicBezTo>
                    <a:lnTo>
                      <a:pt x="30766" y="22462"/>
                    </a:lnTo>
                    <a:cubicBezTo>
                      <a:pt x="30777" y="23049"/>
                      <a:pt x="30415" y="23544"/>
                      <a:pt x="29954" y="235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3"/>
              <p:cNvSpPr/>
              <p:nvPr/>
            </p:nvSpPr>
            <p:spPr>
              <a:xfrm>
                <a:off x="754059" y="2433963"/>
                <a:ext cx="2359219" cy="1751701"/>
              </a:xfrm>
              <a:custGeom>
                <a:avLst/>
                <a:gdLst/>
                <a:ahLst/>
                <a:cxnLst/>
                <a:rect l="l" t="t" r="r" b="b"/>
                <a:pathLst>
                  <a:path w="30732" h="22819" extrusionOk="0">
                    <a:moveTo>
                      <a:pt x="30732" y="21017"/>
                    </a:moveTo>
                    <a:lnTo>
                      <a:pt x="30254" y="2084"/>
                    </a:lnTo>
                    <a:cubicBezTo>
                      <a:pt x="30237" y="1508"/>
                      <a:pt x="29851" y="1036"/>
                      <a:pt x="29391" y="1019"/>
                    </a:cubicBezTo>
                    <a:lnTo>
                      <a:pt x="1077" y="18"/>
                    </a:lnTo>
                    <a:cubicBezTo>
                      <a:pt x="479" y="1"/>
                      <a:pt x="1" y="507"/>
                      <a:pt x="12" y="1163"/>
                    </a:cubicBezTo>
                    <a:lnTo>
                      <a:pt x="346" y="228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3"/>
              <p:cNvSpPr/>
              <p:nvPr/>
            </p:nvSpPr>
            <p:spPr>
              <a:xfrm>
                <a:off x="854394" y="2555025"/>
                <a:ext cx="2180274" cy="1505208"/>
              </a:xfrm>
              <a:custGeom>
                <a:avLst/>
                <a:gdLst/>
                <a:ahLst/>
                <a:cxnLst/>
                <a:rect l="l" t="t" r="r" b="b"/>
                <a:pathLst>
                  <a:path w="28401" h="19608" extrusionOk="0">
                    <a:moveTo>
                      <a:pt x="28400" y="18128"/>
                    </a:moveTo>
                    <a:lnTo>
                      <a:pt x="317" y="19607"/>
                    </a:lnTo>
                    <a:lnTo>
                      <a:pt x="0" y="0"/>
                    </a:lnTo>
                    <a:lnTo>
                      <a:pt x="27957" y="806"/>
                    </a:lnTo>
                    <a:close/>
                  </a:path>
                </a:pathLst>
              </a:custGeom>
              <a:solidFill>
                <a:srgbClr val="D1E0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3"/>
              <p:cNvSpPr/>
              <p:nvPr/>
            </p:nvSpPr>
            <p:spPr>
              <a:xfrm>
                <a:off x="861917" y="2562932"/>
                <a:ext cx="2166072" cy="1488013"/>
              </a:xfrm>
              <a:custGeom>
                <a:avLst/>
                <a:gdLst/>
                <a:ahLst/>
                <a:cxnLst/>
                <a:rect l="l" t="t" r="r" b="b"/>
                <a:pathLst>
                  <a:path w="28216" h="19384" extrusionOk="0">
                    <a:moveTo>
                      <a:pt x="317" y="19383"/>
                    </a:moveTo>
                    <a:lnTo>
                      <a:pt x="0" y="1"/>
                    </a:lnTo>
                    <a:lnTo>
                      <a:pt x="27784" y="795"/>
                    </a:lnTo>
                    <a:lnTo>
                      <a:pt x="28216" y="1792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>
                <a:off x="946285" y="2963656"/>
                <a:ext cx="1165024" cy="956952"/>
              </a:xfrm>
              <a:custGeom>
                <a:avLst/>
                <a:gdLst/>
                <a:ahLst/>
                <a:cxnLst/>
                <a:rect l="l" t="t" r="r" b="b"/>
                <a:pathLst>
                  <a:path w="15176" h="12466" extrusionOk="0">
                    <a:moveTo>
                      <a:pt x="4621" y="6308"/>
                    </a:moveTo>
                    <a:cubicBezTo>
                      <a:pt x="4621" y="6308"/>
                      <a:pt x="6123" y="12466"/>
                      <a:pt x="10647" y="12132"/>
                    </a:cubicBezTo>
                    <a:cubicBezTo>
                      <a:pt x="15176" y="11804"/>
                      <a:pt x="14698" y="478"/>
                      <a:pt x="14698" y="478"/>
                    </a:cubicBezTo>
                    <a:lnTo>
                      <a:pt x="4829" y="1"/>
                    </a:lnTo>
                    <a:cubicBezTo>
                      <a:pt x="4829" y="1"/>
                      <a:pt x="0" y="5853"/>
                      <a:pt x="892" y="7465"/>
                    </a:cubicBezTo>
                    <a:cubicBezTo>
                      <a:pt x="1784" y="9076"/>
                      <a:pt x="4621" y="6308"/>
                      <a:pt x="4621" y="6308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3"/>
              <p:cNvSpPr/>
              <p:nvPr/>
            </p:nvSpPr>
            <p:spPr>
              <a:xfrm>
                <a:off x="2297236" y="2111003"/>
                <a:ext cx="1038741" cy="893391"/>
              </a:xfrm>
              <a:custGeom>
                <a:avLst/>
                <a:gdLst/>
                <a:ahLst/>
                <a:cxnLst/>
                <a:rect l="l" t="t" r="r" b="b"/>
                <a:pathLst>
                  <a:path w="13531" h="11638" extrusionOk="0">
                    <a:moveTo>
                      <a:pt x="0" y="7137"/>
                    </a:moveTo>
                    <a:cubicBezTo>
                      <a:pt x="0" y="6055"/>
                      <a:pt x="547" y="5048"/>
                      <a:pt x="1445" y="4467"/>
                    </a:cubicBezTo>
                    <a:cubicBezTo>
                      <a:pt x="3827" y="2936"/>
                      <a:pt x="8834" y="1"/>
                      <a:pt x="10848" y="1042"/>
                    </a:cubicBezTo>
                    <a:cubicBezTo>
                      <a:pt x="13530" y="2435"/>
                      <a:pt x="2855" y="11637"/>
                      <a:pt x="1134" y="10348"/>
                    </a:cubicBezTo>
                    <a:cubicBezTo>
                      <a:pt x="225" y="9669"/>
                      <a:pt x="6" y="8276"/>
                      <a:pt x="0" y="71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3"/>
              <p:cNvSpPr/>
              <p:nvPr/>
            </p:nvSpPr>
            <p:spPr>
              <a:xfrm>
                <a:off x="1290433" y="2270065"/>
                <a:ext cx="1332914" cy="1718999"/>
              </a:xfrm>
              <a:custGeom>
                <a:avLst/>
                <a:gdLst/>
                <a:ahLst/>
                <a:cxnLst/>
                <a:rect l="l" t="t" r="r" b="b"/>
                <a:pathLst>
                  <a:path w="17363" h="22393" extrusionOk="0">
                    <a:moveTo>
                      <a:pt x="7890" y="21149"/>
                    </a:moveTo>
                    <a:cubicBezTo>
                      <a:pt x="2331" y="22393"/>
                      <a:pt x="0" y="12563"/>
                      <a:pt x="1577" y="5019"/>
                    </a:cubicBezTo>
                    <a:cubicBezTo>
                      <a:pt x="2049" y="2740"/>
                      <a:pt x="4080" y="1"/>
                      <a:pt x="6647" y="127"/>
                    </a:cubicBezTo>
                    <a:lnTo>
                      <a:pt x="15343" y="1140"/>
                    </a:lnTo>
                    <a:cubicBezTo>
                      <a:pt x="17322" y="2348"/>
                      <a:pt x="17363" y="5353"/>
                      <a:pt x="16747" y="8546"/>
                    </a:cubicBezTo>
                    <a:cubicBezTo>
                      <a:pt x="15768" y="13657"/>
                      <a:pt x="12695" y="20068"/>
                      <a:pt x="7890" y="2114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3"/>
              <p:cNvSpPr/>
              <p:nvPr/>
            </p:nvSpPr>
            <p:spPr>
              <a:xfrm>
                <a:off x="1638956" y="2397268"/>
                <a:ext cx="933109" cy="1358510"/>
              </a:xfrm>
              <a:custGeom>
                <a:avLst/>
                <a:gdLst/>
                <a:ahLst/>
                <a:cxnLst/>
                <a:rect l="l" t="t" r="r" b="b"/>
                <a:pathLst>
                  <a:path w="12155" h="17697" extrusionOk="0">
                    <a:moveTo>
                      <a:pt x="10354" y="628"/>
                    </a:moveTo>
                    <a:cubicBezTo>
                      <a:pt x="9358" y="1313"/>
                      <a:pt x="3005" y="2602"/>
                      <a:pt x="156" y="881"/>
                    </a:cubicBezTo>
                    <a:cubicBezTo>
                      <a:pt x="1" y="2199"/>
                      <a:pt x="1261" y="5198"/>
                      <a:pt x="1854" y="8052"/>
                    </a:cubicBezTo>
                    <a:cubicBezTo>
                      <a:pt x="2775" y="12426"/>
                      <a:pt x="4864" y="17697"/>
                      <a:pt x="6630" y="16114"/>
                    </a:cubicBezTo>
                    <a:cubicBezTo>
                      <a:pt x="10072" y="13036"/>
                      <a:pt x="11608" y="7770"/>
                      <a:pt x="11908" y="4616"/>
                    </a:cubicBezTo>
                    <a:cubicBezTo>
                      <a:pt x="12155" y="1923"/>
                      <a:pt x="11263" y="1"/>
                      <a:pt x="10354" y="628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3"/>
              <p:cNvSpPr/>
              <p:nvPr/>
            </p:nvSpPr>
            <p:spPr>
              <a:xfrm>
                <a:off x="1597121" y="2215241"/>
                <a:ext cx="891876" cy="343381"/>
              </a:xfrm>
              <a:custGeom>
                <a:avLst/>
                <a:gdLst/>
                <a:ahLst/>
                <a:cxnLst/>
                <a:rect l="l" t="t" r="r" b="b"/>
                <a:pathLst>
                  <a:path w="13237" h="4473" extrusionOk="0">
                    <a:moveTo>
                      <a:pt x="13237" y="2539"/>
                    </a:moveTo>
                    <a:cubicBezTo>
                      <a:pt x="13237" y="3609"/>
                      <a:pt x="10676" y="4472"/>
                      <a:pt x="7229" y="4467"/>
                    </a:cubicBezTo>
                    <a:cubicBezTo>
                      <a:pt x="3407" y="4461"/>
                      <a:pt x="1" y="3408"/>
                      <a:pt x="1" y="2124"/>
                    </a:cubicBezTo>
                    <a:cubicBezTo>
                      <a:pt x="1" y="835"/>
                      <a:pt x="3407" y="1"/>
                      <a:pt x="7229" y="231"/>
                    </a:cubicBezTo>
                    <a:cubicBezTo>
                      <a:pt x="10676" y="438"/>
                      <a:pt x="13237" y="1468"/>
                      <a:pt x="13237" y="253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3"/>
              <p:cNvSpPr/>
              <p:nvPr/>
            </p:nvSpPr>
            <p:spPr>
              <a:xfrm>
                <a:off x="1464925" y="1398911"/>
                <a:ext cx="1239718" cy="1054521"/>
              </a:xfrm>
              <a:custGeom>
                <a:avLst/>
                <a:gdLst/>
                <a:ahLst/>
                <a:cxnLst/>
                <a:rect l="l" t="t" r="r" b="b"/>
                <a:pathLst>
                  <a:path w="16149" h="13737" extrusionOk="0">
                    <a:moveTo>
                      <a:pt x="16148" y="8074"/>
                    </a:moveTo>
                    <a:cubicBezTo>
                      <a:pt x="16148" y="11233"/>
                      <a:pt x="13127" y="13737"/>
                      <a:pt x="8978" y="13656"/>
                    </a:cubicBezTo>
                    <a:cubicBezTo>
                      <a:pt x="4282" y="13570"/>
                      <a:pt x="0" y="10272"/>
                      <a:pt x="0" y="6319"/>
                    </a:cubicBezTo>
                    <a:cubicBezTo>
                      <a:pt x="0" y="2359"/>
                      <a:pt x="4288" y="0"/>
                      <a:pt x="8978" y="927"/>
                    </a:cubicBezTo>
                    <a:cubicBezTo>
                      <a:pt x="13121" y="1755"/>
                      <a:pt x="16148" y="4915"/>
                      <a:pt x="16148" y="80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>
                <a:off x="1566948" y="1676347"/>
                <a:ext cx="1070523" cy="622487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8109" extrusionOk="0">
                    <a:moveTo>
                      <a:pt x="12241" y="1634"/>
                    </a:moveTo>
                    <a:lnTo>
                      <a:pt x="2372" y="184"/>
                    </a:lnTo>
                    <a:cubicBezTo>
                      <a:pt x="1083" y="0"/>
                      <a:pt x="1" y="875"/>
                      <a:pt x="1" y="2158"/>
                    </a:cubicBezTo>
                    <a:lnTo>
                      <a:pt x="1" y="3205"/>
                    </a:lnTo>
                    <a:cubicBezTo>
                      <a:pt x="1" y="4489"/>
                      <a:pt x="1083" y="5611"/>
                      <a:pt x="2372" y="5703"/>
                    </a:cubicBezTo>
                    <a:lnTo>
                      <a:pt x="2832" y="5738"/>
                    </a:lnTo>
                    <a:cubicBezTo>
                      <a:pt x="3644" y="5795"/>
                      <a:pt x="4392" y="6209"/>
                      <a:pt x="4875" y="6825"/>
                    </a:cubicBezTo>
                    <a:cubicBezTo>
                      <a:pt x="5405" y="7510"/>
                      <a:pt x="6463" y="8005"/>
                      <a:pt x="7643" y="8057"/>
                    </a:cubicBezTo>
                    <a:cubicBezTo>
                      <a:pt x="8788" y="8109"/>
                      <a:pt x="9744" y="7740"/>
                      <a:pt x="10210" y="7159"/>
                    </a:cubicBezTo>
                    <a:cubicBezTo>
                      <a:pt x="10618" y="6641"/>
                      <a:pt x="11240" y="6365"/>
                      <a:pt x="11879" y="6417"/>
                    </a:cubicBezTo>
                    <a:lnTo>
                      <a:pt x="12230" y="6445"/>
                    </a:lnTo>
                    <a:cubicBezTo>
                      <a:pt x="13179" y="6514"/>
                      <a:pt x="13927" y="5720"/>
                      <a:pt x="13927" y="4661"/>
                    </a:cubicBezTo>
                    <a:lnTo>
                      <a:pt x="13927" y="3798"/>
                    </a:lnTo>
                    <a:cubicBezTo>
                      <a:pt x="13945" y="2739"/>
                      <a:pt x="13191" y="1767"/>
                      <a:pt x="12241" y="1634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>
                <a:off x="1659760" y="1744209"/>
                <a:ext cx="912305" cy="381906"/>
              </a:xfrm>
              <a:custGeom>
                <a:avLst/>
                <a:gdLst/>
                <a:ahLst/>
                <a:cxnLst/>
                <a:rect l="l" t="t" r="r" b="b"/>
                <a:pathLst>
                  <a:path w="11884" h="4975" extrusionOk="0">
                    <a:moveTo>
                      <a:pt x="1663" y="1"/>
                    </a:moveTo>
                    <a:cubicBezTo>
                      <a:pt x="732" y="1"/>
                      <a:pt x="0" y="655"/>
                      <a:pt x="0" y="1568"/>
                    </a:cubicBezTo>
                    <a:lnTo>
                      <a:pt x="0" y="2298"/>
                    </a:lnTo>
                    <a:cubicBezTo>
                      <a:pt x="0" y="3300"/>
                      <a:pt x="881" y="4186"/>
                      <a:pt x="1940" y="4272"/>
                    </a:cubicBezTo>
                    <a:lnTo>
                      <a:pt x="10428" y="4969"/>
                    </a:lnTo>
                    <a:cubicBezTo>
                      <a:pt x="10471" y="4973"/>
                      <a:pt x="10514" y="4975"/>
                      <a:pt x="10557" y="4975"/>
                    </a:cubicBezTo>
                    <a:cubicBezTo>
                      <a:pt x="11306" y="4975"/>
                      <a:pt x="11884" y="4359"/>
                      <a:pt x="11878" y="3553"/>
                    </a:cubicBezTo>
                    <a:lnTo>
                      <a:pt x="11878" y="2931"/>
                    </a:lnTo>
                    <a:cubicBezTo>
                      <a:pt x="11878" y="2091"/>
                      <a:pt x="11239" y="1314"/>
                      <a:pt x="10428" y="1199"/>
                    </a:cubicBezTo>
                    <a:lnTo>
                      <a:pt x="1940" y="20"/>
                    </a:lnTo>
                    <a:cubicBezTo>
                      <a:pt x="1846" y="7"/>
                      <a:pt x="1753" y="1"/>
                      <a:pt x="1663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3"/>
              <p:cNvSpPr/>
              <p:nvPr/>
            </p:nvSpPr>
            <p:spPr>
              <a:xfrm>
                <a:off x="1869181" y="1868649"/>
                <a:ext cx="542977" cy="150920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966" extrusionOk="0">
                    <a:moveTo>
                      <a:pt x="816" y="1"/>
                    </a:moveTo>
                    <a:cubicBezTo>
                      <a:pt x="355" y="1"/>
                      <a:pt x="0" y="251"/>
                      <a:pt x="0" y="608"/>
                    </a:cubicBezTo>
                    <a:cubicBezTo>
                      <a:pt x="0" y="1005"/>
                      <a:pt x="437" y="1368"/>
                      <a:pt x="973" y="1420"/>
                    </a:cubicBezTo>
                    <a:cubicBezTo>
                      <a:pt x="1020" y="1425"/>
                      <a:pt x="1067" y="1428"/>
                      <a:pt x="1112" y="1428"/>
                    </a:cubicBezTo>
                    <a:cubicBezTo>
                      <a:pt x="1570" y="1428"/>
                      <a:pt x="1922" y="1173"/>
                      <a:pt x="1922" y="827"/>
                    </a:cubicBezTo>
                    <a:cubicBezTo>
                      <a:pt x="1922" y="442"/>
                      <a:pt x="1502" y="85"/>
                      <a:pt x="973" y="10"/>
                    </a:cubicBezTo>
                    <a:cubicBezTo>
                      <a:pt x="919" y="4"/>
                      <a:pt x="867" y="1"/>
                      <a:pt x="816" y="1"/>
                    </a:cubicBezTo>
                    <a:close/>
                    <a:moveTo>
                      <a:pt x="6129" y="642"/>
                    </a:moveTo>
                    <a:cubicBezTo>
                      <a:pt x="5726" y="642"/>
                      <a:pt x="5415" y="877"/>
                      <a:pt x="5415" y="1213"/>
                    </a:cubicBezTo>
                    <a:cubicBezTo>
                      <a:pt x="5415" y="1581"/>
                      <a:pt x="5789" y="1909"/>
                      <a:pt x="6250" y="1961"/>
                    </a:cubicBezTo>
                    <a:cubicBezTo>
                      <a:pt x="6282" y="1964"/>
                      <a:pt x="6314" y="1965"/>
                      <a:pt x="6346" y="1965"/>
                    </a:cubicBezTo>
                    <a:cubicBezTo>
                      <a:pt x="6755" y="1965"/>
                      <a:pt x="7073" y="1728"/>
                      <a:pt x="7073" y="1403"/>
                    </a:cubicBezTo>
                    <a:cubicBezTo>
                      <a:pt x="7067" y="1040"/>
                      <a:pt x="6704" y="712"/>
                      <a:pt x="6250" y="649"/>
                    </a:cubicBezTo>
                    <a:cubicBezTo>
                      <a:pt x="6209" y="644"/>
                      <a:pt x="6169" y="642"/>
                      <a:pt x="6129" y="64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3"/>
              <p:cNvSpPr/>
              <p:nvPr/>
            </p:nvSpPr>
            <p:spPr>
              <a:xfrm>
                <a:off x="1638572" y="1464239"/>
                <a:ext cx="1018781" cy="568215"/>
              </a:xfrm>
              <a:custGeom>
                <a:avLst/>
                <a:gdLst/>
                <a:ahLst/>
                <a:cxnLst/>
                <a:rect l="l" t="t" r="r" b="b"/>
                <a:pathLst>
                  <a:path w="13271" h="7402" extrusionOk="0">
                    <a:moveTo>
                      <a:pt x="6768" y="524"/>
                    </a:moveTo>
                    <a:cubicBezTo>
                      <a:pt x="4028" y="1"/>
                      <a:pt x="1456" y="732"/>
                      <a:pt x="0" y="2337"/>
                    </a:cubicBezTo>
                    <a:cubicBezTo>
                      <a:pt x="414" y="3655"/>
                      <a:pt x="2503" y="5497"/>
                      <a:pt x="5812" y="6486"/>
                    </a:cubicBezTo>
                    <a:cubicBezTo>
                      <a:pt x="8839" y="7401"/>
                      <a:pt x="10934" y="7355"/>
                      <a:pt x="13271" y="6964"/>
                    </a:cubicBezTo>
                    <a:cubicBezTo>
                      <a:pt x="13271" y="4092"/>
                      <a:pt x="10514" y="1244"/>
                      <a:pt x="6768" y="524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3"/>
              <p:cNvSpPr/>
              <p:nvPr/>
            </p:nvSpPr>
            <p:spPr>
              <a:xfrm>
                <a:off x="1435753" y="1242075"/>
                <a:ext cx="1302054" cy="651197"/>
              </a:xfrm>
              <a:custGeom>
                <a:avLst/>
                <a:gdLst/>
                <a:ahLst/>
                <a:cxnLst/>
                <a:rect l="l" t="t" r="r" b="b"/>
                <a:pathLst>
                  <a:path w="16961" h="8483" extrusionOk="0">
                    <a:moveTo>
                      <a:pt x="16960" y="8483"/>
                    </a:moveTo>
                    <a:lnTo>
                      <a:pt x="16442" y="8414"/>
                    </a:lnTo>
                    <a:cubicBezTo>
                      <a:pt x="16442" y="5594"/>
                      <a:pt x="13501" y="2659"/>
                      <a:pt x="9496" y="1778"/>
                    </a:cubicBezTo>
                    <a:cubicBezTo>
                      <a:pt x="4961" y="788"/>
                      <a:pt x="818" y="2745"/>
                      <a:pt x="818" y="6267"/>
                    </a:cubicBezTo>
                    <a:lnTo>
                      <a:pt x="1" y="6152"/>
                    </a:lnTo>
                    <a:cubicBezTo>
                      <a:pt x="1" y="2187"/>
                      <a:pt x="4558" y="0"/>
                      <a:pt x="9496" y="1122"/>
                    </a:cubicBezTo>
                    <a:cubicBezTo>
                      <a:pt x="13818" y="2118"/>
                      <a:pt x="16960" y="5369"/>
                      <a:pt x="16960" y="84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3"/>
              <p:cNvSpPr/>
              <p:nvPr/>
            </p:nvSpPr>
            <p:spPr>
              <a:xfrm>
                <a:off x="2731048" y="1636121"/>
                <a:ext cx="31014" cy="285412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718" extrusionOk="0">
                    <a:moveTo>
                      <a:pt x="202" y="3701"/>
                    </a:moveTo>
                    <a:lnTo>
                      <a:pt x="202" y="3701"/>
                    </a:lnTo>
                    <a:cubicBezTo>
                      <a:pt x="99" y="3689"/>
                      <a:pt x="1" y="3580"/>
                      <a:pt x="1" y="3453"/>
                    </a:cubicBezTo>
                    <a:lnTo>
                      <a:pt x="1" y="208"/>
                    </a:lnTo>
                    <a:cubicBezTo>
                      <a:pt x="1" y="87"/>
                      <a:pt x="87" y="0"/>
                      <a:pt x="202" y="18"/>
                    </a:cubicBezTo>
                    <a:lnTo>
                      <a:pt x="202" y="18"/>
                    </a:lnTo>
                    <a:cubicBezTo>
                      <a:pt x="311" y="41"/>
                      <a:pt x="404" y="156"/>
                      <a:pt x="404" y="277"/>
                    </a:cubicBezTo>
                    <a:lnTo>
                      <a:pt x="404" y="3511"/>
                    </a:lnTo>
                    <a:cubicBezTo>
                      <a:pt x="404" y="3626"/>
                      <a:pt x="311" y="3718"/>
                      <a:pt x="202" y="37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3"/>
              <p:cNvSpPr/>
              <p:nvPr/>
            </p:nvSpPr>
            <p:spPr>
              <a:xfrm>
                <a:off x="2356884" y="2088971"/>
                <a:ext cx="391898" cy="288483"/>
              </a:xfrm>
              <a:custGeom>
                <a:avLst/>
                <a:gdLst/>
                <a:ahLst/>
                <a:cxnLst/>
                <a:rect l="l" t="t" r="r" b="b"/>
                <a:pathLst>
                  <a:path w="5105" h="3758" extrusionOk="0">
                    <a:moveTo>
                      <a:pt x="259" y="3758"/>
                    </a:moveTo>
                    <a:cubicBezTo>
                      <a:pt x="127" y="3752"/>
                      <a:pt x="12" y="3643"/>
                      <a:pt x="6" y="3499"/>
                    </a:cubicBezTo>
                    <a:cubicBezTo>
                      <a:pt x="0" y="3355"/>
                      <a:pt x="110" y="3234"/>
                      <a:pt x="242" y="3234"/>
                    </a:cubicBezTo>
                    <a:cubicBezTo>
                      <a:pt x="4155" y="3177"/>
                      <a:pt x="4633" y="328"/>
                      <a:pt x="4656" y="207"/>
                    </a:cubicBezTo>
                    <a:cubicBezTo>
                      <a:pt x="4673" y="75"/>
                      <a:pt x="4783" y="0"/>
                      <a:pt x="4903" y="29"/>
                    </a:cubicBezTo>
                    <a:cubicBezTo>
                      <a:pt x="5019" y="63"/>
                      <a:pt x="5105" y="190"/>
                      <a:pt x="5088" y="322"/>
                    </a:cubicBezTo>
                    <a:cubicBezTo>
                      <a:pt x="5076" y="357"/>
                      <a:pt x="4547" y="3660"/>
                      <a:pt x="271" y="3752"/>
                    </a:cubicBezTo>
                    <a:cubicBezTo>
                      <a:pt x="265" y="3758"/>
                      <a:pt x="265" y="3758"/>
                      <a:pt x="259" y="37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3"/>
              <p:cNvSpPr/>
              <p:nvPr/>
            </p:nvSpPr>
            <p:spPr>
              <a:xfrm>
                <a:off x="2671016" y="1833566"/>
                <a:ext cx="141406" cy="306676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3995" extrusionOk="0">
                    <a:moveTo>
                      <a:pt x="1209" y="3972"/>
                    </a:moveTo>
                    <a:lnTo>
                      <a:pt x="345" y="3903"/>
                    </a:lnTo>
                    <a:cubicBezTo>
                      <a:pt x="161" y="3885"/>
                      <a:pt x="259" y="3822"/>
                      <a:pt x="259" y="3621"/>
                    </a:cubicBezTo>
                    <a:cubicBezTo>
                      <a:pt x="259" y="3621"/>
                      <a:pt x="691" y="1837"/>
                      <a:pt x="0" y="306"/>
                    </a:cubicBezTo>
                    <a:cubicBezTo>
                      <a:pt x="0" y="133"/>
                      <a:pt x="52" y="35"/>
                      <a:pt x="150" y="1"/>
                    </a:cubicBezTo>
                    <a:lnTo>
                      <a:pt x="1209" y="81"/>
                    </a:lnTo>
                    <a:cubicBezTo>
                      <a:pt x="1387" y="110"/>
                      <a:pt x="1491" y="294"/>
                      <a:pt x="1531" y="490"/>
                    </a:cubicBezTo>
                    <a:cubicBezTo>
                      <a:pt x="1813" y="1693"/>
                      <a:pt x="1842" y="2809"/>
                      <a:pt x="1531" y="3644"/>
                    </a:cubicBezTo>
                    <a:cubicBezTo>
                      <a:pt x="1462" y="3828"/>
                      <a:pt x="1387" y="3995"/>
                      <a:pt x="1209" y="39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>
                <a:off x="2282650" y="2306759"/>
                <a:ext cx="140561" cy="98566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1284" extrusionOk="0">
                    <a:moveTo>
                      <a:pt x="1" y="616"/>
                    </a:moveTo>
                    <a:lnTo>
                      <a:pt x="1" y="616"/>
                    </a:lnTo>
                    <a:cubicBezTo>
                      <a:pt x="1" y="271"/>
                      <a:pt x="277" y="0"/>
                      <a:pt x="605" y="23"/>
                    </a:cubicBezTo>
                    <a:lnTo>
                      <a:pt x="1249" y="52"/>
                    </a:lnTo>
                    <a:cubicBezTo>
                      <a:pt x="1572" y="69"/>
                      <a:pt x="1831" y="345"/>
                      <a:pt x="1831" y="685"/>
                    </a:cubicBezTo>
                    <a:lnTo>
                      <a:pt x="1831" y="685"/>
                    </a:lnTo>
                    <a:cubicBezTo>
                      <a:pt x="1831" y="1019"/>
                      <a:pt x="1572" y="1283"/>
                      <a:pt x="1249" y="1278"/>
                    </a:cubicBezTo>
                    <a:lnTo>
                      <a:pt x="605" y="1260"/>
                    </a:lnTo>
                    <a:cubicBezTo>
                      <a:pt x="271" y="1249"/>
                      <a:pt x="1" y="961"/>
                      <a:pt x="1" y="6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3"/>
              <p:cNvSpPr/>
              <p:nvPr/>
            </p:nvSpPr>
            <p:spPr>
              <a:xfrm>
                <a:off x="1327972" y="1655083"/>
                <a:ext cx="269147" cy="433953"/>
              </a:xfrm>
              <a:custGeom>
                <a:avLst/>
                <a:gdLst/>
                <a:ahLst/>
                <a:cxnLst/>
                <a:rect l="l" t="t" r="r" b="b"/>
                <a:pathLst>
                  <a:path w="3506" h="5653" extrusionOk="0">
                    <a:moveTo>
                      <a:pt x="3355" y="3080"/>
                    </a:moveTo>
                    <a:cubicBezTo>
                      <a:pt x="3212" y="4570"/>
                      <a:pt x="2492" y="5652"/>
                      <a:pt x="1733" y="5635"/>
                    </a:cubicBezTo>
                    <a:cubicBezTo>
                      <a:pt x="1232" y="5629"/>
                      <a:pt x="426" y="5635"/>
                      <a:pt x="426" y="5635"/>
                    </a:cubicBezTo>
                    <a:cubicBezTo>
                      <a:pt x="0" y="5169"/>
                      <a:pt x="541" y="3903"/>
                      <a:pt x="651" y="2815"/>
                    </a:cubicBezTo>
                    <a:cubicBezTo>
                      <a:pt x="754" y="1739"/>
                      <a:pt x="162" y="335"/>
                      <a:pt x="979" y="1"/>
                    </a:cubicBezTo>
                    <a:cubicBezTo>
                      <a:pt x="979" y="1"/>
                      <a:pt x="1876" y="139"/>
                      <a:pt x="2268" y="260"/>
                    </a:cubicBezTo>
                    <a:cubicBezTo>
                      <a:pt x="2987" y="473"/>
                      <a:pt x="3505" y="1595"/>
                      <a:pt x="3355" y="3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3"/>
              <p:cNvSpPr/>
              <p:nvPr/>
            </p:nvSpPr>
            <p:spPr>
              <a:xfrm>
                <a:off x="1266558" y="1649786"/>
                <a:ext cx="231147" cy="443625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5779" extrusionOk="0">
                    <a:moveTo>
                      <a:pt x="2861" y="3022"/>
                    </a:moveTo>
                    <a:cubicBezTo>
                      <a:pt x="2705" y="4576"/>
                      <a:pt x="1974" y="5779"/>
                      <a:pt x="1232" y="5704"/>
                    </a:cubicBezTo>
                    <a:cubicBezTo>
                      <a:pt x="484" y="5635"/>
                      <a:pt x="0" y="4311"/>
                      <a:pt x="162" y="2757"/>
                    </a:cubicBezTo>
                    <a:cubicBezTo>
                      <a:pt x="311" y="1204"/>
                      <a:pt x="1048" y="1"/>
                      <a:pt x="1784" y="70"/>
                    </a:cubicBezTo>
                    <a:cubicBezTo>
                      <a:pt x="2527" y="145"/>
                      <a:pt x="3010" y="1462"/>
                      <a:pt x="2861" y="30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3"/>
              <p:cNvSpPr/>
              <p:nvPr/>
            </p:nvSpPr>
            <p:spPr>
              <a:xfrm>
                <a:off x="936535" y="2478564"/>
                <a:ext cx="957444" cy="1122611"/>
              </a:xfrm>
              <a:custGeom>
                <a:avLst/>
                <a:gdLst/>
                <a:ahLst/>
                <a:cxnLst/>
                <a:rect l="l" t="t" r="r" b="b"/>
                <a:pathLst>
                  <a:path w="12472" h="14624" extrusionOk="0">
                    <a:moveTo>
                      <a:pt x="7908" y="47"/>
                    </a:moveTo>
                    <a:cubicBezTo>
                      <a:pt x="6774" y="1"/>
                      <a:pt x="5698" y="565"/>
                      <a:pt x="5042" y="1520"/>
                    </a:cubicBezTo>
                    <a:cubicBezTo>
                      <a:pt x="3321" y="4052"/>
                      <a:pt x="1" y="9404"/>
                      <a:pt x="990" y="11643"/>
                    </a:cubicBezTo>
                    <a:cubicBezTo>
                      <a:pt x="2314" y="14624"/>
                      <a:pt x="12471" y="3333"/>
                      <a:pt x="11211" y="1405"/>
                    </a:cubicBezTo>
                    <a:cubicBezTo>
                      <a:pt x="10543" y="381"/>
                      <a:pt x="9105" y="93"/>
                      <a:pt x="7908" y="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3"/>
              <p:cNvSpPr/>
              <p:nvPr/>
            </p:nvSpPr>
            <p:spPr>
              <a:xfrm>
                <a:off x="2974297" y="4595200"/>
                <a:ext cx="715241" cy="165725"/>
              </a:xfrm>
              <a:custGeom>
                <a:avLst/>
                <a:gdLst/>
                <a:ahLst/>
                <a:cxnLst/>
                <a:rect l="l" t="t" r="r" b="b"/>
                <a:pathLst>
                  <a:path w="18704" h="2159" extrusionOk="0">
                    <a:moveTo>
                      <a:pt x="18704" y="1082"/>
                    </a:moveTo>
                    <a:cubicBezTo>
                      <a:pt x="18704" y="1675"/>
                      <a:pt x="14520" y="2158"/>
                      <a:pt x="9352" y="2158"/>
                    </a:cubicBezTo>
                    <a:cubicBezTo>
                      <a:pt x="4190" y="2158"/>
                      <a:pt x="1" y="1675"/>
                      <a:pt x="1" y="1082"/>
                    </a:cubicBezTo>
                    <a:cubicBezTo>
                      <a:pt x="1" y="484"/>
                      <a:pt x="4190" y="0"/>
                      <a:pt x="9352" y="0"/>
                    </a:cubicBezTo>
                    <a:cubicBezTo>
                      <a:pt x="14520" y="0"/>
                      <a:pt x="18704" y="484"/>
                      <a:pt x="18704" y="1082"/>
                    </a:cubicBezTo>
                    <a:close/>
                  </a:path>
                </a:pathLst>
              </a:custGeom>
              <a:solidFill>
                <a:srgbClr val="134F5C">
                  <a:alpha val="32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3"/>
              <p:cNvSpPr/>
              <p:nvPr/>
            </p:nvSpPr>
            <p:spPr>
              <a:xfrm>
                <a:off x="3386257" y="3189429"/>
                <a:ext cx="41992" cy="47364"/>
              </a:xfrm>
              <a:custGeom>
                <a:avLst/>
                <a:gdLst/>
                <a:ahLst/>
                <a:cxnLst/>
                <a:rect l="l" t="t" r="r" b="b"/>
                <a:pathLst>
                  <a:path w="547" h="617" extrusionOk="0">
                    <a:moveTo>
                      <a:pt x="0" y="311"/>
                    </a:moveTo>
                    <a:cubicBezTo>
                      <a:pt x="0" y="484"/>
                      <a:pt x="121" y="616"/>
                      <a:pt x="271" y="616"/>
                    </a:cubicBezTo>
                    <a:cubicBezTo>
                      <a:pt x="426" y="616"/>
                      <a:pt x="547" y="484"/>
                      <a:pt x="547" y="311"/>
                    </a:cubicBezTo>
                    <a:cubicBezTo>
                      <a:pt x="547" y="138"/>
                      <a:pt x="426" y="0"/>
                      <a:pt x="271" y="0"/>
                    </a:cubicBezTo>
                    <a:cubicBezTo>
                      <a:pt x="121" y="0"/>
                      <a:pt x="0" y="138"/>
                      <a:pt x="0" y="31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3"/>
              <p:cNvSpPr/>
              <p:nvPr/>
            </p:nvSpPr>
            <p:spPr>
              <a:xfrm>
                <a:off x="3298282" y="3187203"/>
                <a:ext cx="108780" cy="291170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3793" extrusionOk="0">
                    <a:moveTo>
                      <a:pt x="1" y="1951"/>
                    </a:moveTo>
                    <a:cubicBezTo>
                      <a:pt x="1" y="1951"/>
                      <a:pt x="122" y="3684"/>
                      <a:pt x="496" y="3718"/>
                    </a:cubicBezTo>
                    <a:cubicBezTo>
                      <a:pt x="1215" y="3793"/>
                      <a:pt x="1417" y="1951"/>
                      <a:pt x="1417" y="1951"/>
                    </a:cubicBezTo>
                    <a:lnTo>
                      <a:pt x="1417" y="1"/>
                    </a:lnTo>
                    <a:lnTo>
                      <a:pt x="1" y="1"/>
                    </a:lnTo>
                    <a:lnTo>
                      <a:pt x="1" y="1951"/>
                    </a:ln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3"/>
              <p:cNvSpPr/>
              <p:nvPr/>
            </p:nvSpPr>
            <p:spPr>
              <a:xfrm>
                <a:off x="3298282" y="3185897"/>
                <a:ext cx="109701" cy="129963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1693" extrusionOk="0">
                    <a:moveTo>
                      <a:pt x="398" y="1692"/>
                    </a:moveTo>
                    <a:lnTo>
                      <a:pt x="398" y="1692"/>
                    </a:lnTo>
                    <a:cubicBezTo>
                      <a:pt x="254" y="1692"/>
                      <a:pt x="122" y="1663"/>
                      <a:pt x="1" y="1606"/>
                    </a:cubicBezTo>
                    <a:lnTo>
                      <a:pt x="1" y="0"/>
                    </a:lnTo>
                    <a:lnTo>
                      <a:pt x="1417" y="0"/>
                    </a:lnTo>
                    <a:lnTo>
                      <a:pt x="1417" y="645"/>
                    </a:lnTo>
                    <a:cubicBezTo>
                      <a:pt x="1428" y="1226"/>
                      <a:pt x="956" y="1692"/>
                      <a:pt x="398" y="1692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3"/>
              <p:cNvSpPr/>
              <p:nvPr/>
            </p:nvSpPr>
            <p:spPr>
              <a:xfrm>
                <a:off x="3254140" y="3084258"/>
                <a:ext cx="153842" cy="216554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2821" extrusionOk="0">
                    <a:moveTo>
                      <a:pt x="973" y="2821"/>
                    </a:moveTo>
                    <a:lnTo>
                      <a:pt x="973" y="2821"/>
                    </a:lnTo>
                    <a:cubicBezTo>
                      <a:pt x="1531" y="2821"/>
                      <a:pt x="2003" y="2349"/>
                      <a:pt x="2003" y="1779"/>
                    </a:cubicBezTo>
                    <a:lnTo>
                      <a:pt x="2003" y="944"/>
                    </a:lnTo>
                    <a:cubicBezTo>
                      <a:pt x="2003" y="403"/>
                      <a:pt x="1560" y="1"/>
                      <a:pt x="1031" y="29"/>
                    </a:cubicBezTo>
                    <a:lnTo>
                      <a:pt x="1031" y="29"/>
                    </a:lnTo>
                    <a:cubicBezTo>
                      <a:pt x="513" y="58"/>
                      <a:pt x="81" y="490"/>
                      <a:pt x="58" y="1008"/>
                    </a:cubicBezTo>
                    <a:lnTo>
                      <a:pt x="23" y="1813"/>
                    </a:lnTo>
                    <a:cubicBezTo>
                      <a:pt x="0" y="2372"/>
                      <a:pt x="421" y="2821"/>
                      <a:pt x="973" y="2821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3"/>
              <p:cNvSpPr/>
              <p:nvPr/>
            </p:nvSpPr>
            <p:spPr>
              <a:xfrm>
                <a:off x="3247538" y="3022844"/>
                <a:ext cx="193531" cy="195367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545" extrusionOk="0">
                    <a:moveTo>
                      <a:pt x="1473" y="1405"/>
                    </a:moveTo>
                    <a:cubicBezTo>
                      <a:pt x="1560" y="1319"/>
                      <a:pt x="1801" y="1911"/>
                      <a:pt x="1893" y="2055"/>
                    </a:cubicBezTo>
                    <a:cubicBezTo>
                      <a:pt x="1986" y="2199"/>
                      <a:pt x="1957" y="2544"/>
                      <a:pt x="1957" y="2544"/>
                    </a:cubicBezTo>
                    <a:lnTo>
                      <a:pt x="2089" y="2544"/>
                    </a:lnTo>
                    <a:lnTo>
                      <a:pt x="2089" y="2170"/>
                    </a:lnTo>
                    <a:cubicBezTo>
                      <a:pt x="2089" y="2170"/>
                      <a:pt x="2181" y="2147"/>
                      <a:pt x="2250" y="2228"/>
                    </a:cubicBezTo>
                    <a:cubicBezTo>
                      <a:pt x="2250" y="2228"/>
                      <a:pt x="2521" y="1652"/>
                      <a:pt x="2452" y="1336"/>
                    </a:cubicBezTo>
                    <a:cubicBezTo>
                      <a:pt x="2377" y="904"/>
                      <a:pt x="2262" y="893"/>
                      <a:pt x="2106" y="617"/>
                    </a:cubicBezTo>
                    <a:cubicBezTo>
                      <a:pt x="1784" y="24"/>
                      <a:pt x="6" y="1"/>
                      <a:pt x="6" y="1687"/>
                    </a:cubicBezTo>
                    <a:cubicBezTo>
                      <a:pt x="0" y="1693"/>
                      <a:pt x="1042" y="1854"/>
                      <a:pt x="1473" y="14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3"/>
              <p:cNvSpPr/>
              <p:nvPr/>
            </p:nvSpPr>
            <p:spPr>
              <a:xfrm>
                <a:off x="2855641" y="3298515"/>
                <a:ext cx="353054" cy="306216"/>
              </a:xfrm>
              <a:custGeom>
                <a:avLst/>
                <a:gdLst/>
                <a:ahLst/>
                <a:cxnLst/>
                <a:rect l="l" t="t" r="r" b="b"/>
                <a:pathLst>
                  <a:path w="4599" h="3989" extrusionOk="0">
                    <a:moveTo>
                      <a:pt x="449" y="329"/>
                    </a:moveTo>
                    <a:cubicBezTo>
                      <a:pt x="996" y="709"/>
                      <a:pt x="1399" y="588"/>
                      <a:pt x="1399" y="588"/>
                    </a:cubicBezTo>
                    <a:cubicBezTo>
                      <a:pt x="1399" y="588"/>
                      <a:pt x="1341" y="444"/>
                      <a:pt x="1313" y="231"/>
                    </a:cubicBezTo>
                    <a:cubicBezTo>
                      <a:pt x="1284" y="1"/>
                      <a:pt x="1577" y="133"/>
                      <a:pt x="1641" y="519"/>
                    </a:cubicBezTo>
                    <a:cubicBezTo>
                      <a:pt x="1681" y="789"/>
                      <a:pt x="2492" y="2360"/>
                      <a:pt x="3125" y="2763"/>
                    </a:cubicBezTo>
                    <a:lnTo>
                      <a:pt x="3586" y="2130"/>
                    </a:lnTo>
                    <a:lnTo>
                      <a:pt x="4599" y="2636"/>
                    </a:lnTo>
                    <a:cubicBezTo>
                      <a:pt x="4599" y="2636"/>
                      <a:pt x="3730" y="3989"/>
                      <a:pt x="3223" y="3960"/>
                    </a:cubicBezTo>
                    <a:cubicBezTo>
                      <a:pt x="2458" y="3914"/>
                      <a:pt x="1324" y="1439"/>
                      <a:pt x="1324" y="1439"/>
                    </a:cubicBezTo>
                    <a:cubicBezTo>
                      <a:pt x="939" y="916"/>
                      <a:pt x="214" y="916"/>
                      <a:pt x="104" y="801"/>
                    </a:cubicBezTo>
                    <a:cubicBezTo>
                      <a:pt x="1" y="674"/>
                      <a:pt x="208" y="156"/>
                      <a:pt x="449" y="329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3"/>
              <p:cNvSpPr/>
              <p:nvPr/>
            </p:nvSpPr>
            <p:spPr>
              <a:xfrm>
                <a:off x="3091087" y="3331678"/>
                <a:ext cx="532459" cy="433876"/>
              </a:xfrm>
              <a:custGeom>
                <a:avLst/>
                <a:gdLst/>
                <a:ahLst/>
                <a:cxnLst/>
                <a:rect l="l" t="t" r="r" b="b"/>
                <a:pathLst>
                  <a:path w="6936" h="5652" extrusionOk="0">
                    <a:moveTo>
                      <a:pt x="6935" y="2492"/>
                    </a:moveTo>
                    <a:lnTo>
                      <a:pt x="5756" y="472"/>
                    </a:lnTo>
                    <a:cubicBezTo>
                      <a:pt x="5727" y="415"/>
                      <a:pt x="5687" y="357"/>
                      <a:pt x="5641" y="305"/>
                    </a:cubicBezTo>
                    <a:cubicBezTo>
                      <a:pt x="5635" y="300"/>
                      <a:pt x="5629" y="288"/>
                      <a:pt x="5629" y="282"/>
                    </a:cubicBezTo>
                    <a:lnTo>
                      <a:pt x="5595" y="248"/>
                    </a:lnTo>
                    <a:lnTo>
                      <a:pt x="5554" y="213"/>
                    </a:lnTo>
                    <a:lnTo>
                      <a:pt x="5543" y="196"/>
                    </a:lnTo>
                    <a:cubicBezTo>
                      <a:pt x="5428" y="104"/>
                      <a:pt x="5249" y="0"/>
                      <a:pt x="4996" y="0"/>
                    </a:cubicBezTo>
                    <a:lnTo>
                      <a:pt x="4087" y="0"/>
                    </a:lnTo>
                    <a:cubicBezTo>
                      <a:pt x="4087" y="0"/>
                      <a:pt x="3972" y="950"/>
                      <a:pt x="3091" y="731"/>
                    </a:cubicBezTo>
                    <a:cubicBezTo>
                      <a:pt x="2671" y="622"/>
                      <a:pt x="2706" y="0"/>
                      <a:pt x="2706" y="0"/>
                    </a:cubicBezTo>
                    <a:lnTo>
                      <a:pt x="2096" y="0"/>
                    </a:lnTo>
                    <a:cubicBezTo>
                      <a:pt x="1796" y="0"/>
                      <a:pt x="1526" y="161"/>
                      <a:pt x="1371" y="392"/>
                    </a:cubicBezTo>
                    <a:lnTo>
                      <a:pt x="53" y="1899"/>
                    </a:lnTo>
                    <a:cubicBezTo>
                      <a:pt x="1" y="2009"/>
                      <a:pt x="904" y="3189"/>
                      <a:pt x="1140" y="2930"/>
                    </a:cubicBezTo>
                    <a:lnTo>
                      <a:pt x="1227" y="2814"/>
                    </a:lnTo>
                    <a:lnTo>
                      <a:pt x="1227" y="5652"/>
                    </a:lnTo>
                    <a:lnTo>
                      <a:pt x="5859" y="5652"/>
                    </a:lnTo>
                    <a:lnTo>
                      <a:pt x="5859" y="3096"/>
                    </a:lnTo>
                    <a:lnTo>
                      <a:pt x="5859" y="3327"/>
                    </a:lnTo>
                    <a:cubicBezTo>
                      <a:pt x="6182" y="3235"/>
                      <a:pt x="6792" y="2907"/>
                      <a:pt x="6935" y="249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3"/>
              <p:cNvSpPr/>
              <p:nvPr/>
            </p:nvSpPr>
            <p:spPr>
              <a:xfrm>
                <a:off x="3170618" y="3763724"/>
                <a:ext cx="221014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0832" extrusionOk="0">
                    <a:moveTo>
                      <a:pt x="1" y="10831"/>
                    </a:moveTo>
                    <a:lnTo>
                      <a:pt x="1324" y="10831"/>
                    </a:lnTo>
                    <a:lnTo>
                      <a:pt x="2878" y="1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3"/>
              <p:cNvSpPr/>
              <p:nvPr/>
            </p:nvSpPr>
            <p:spPr>
              <a:xfrm>
                <a:off x="3236484" y="3763724"/>
                <a:ext cx="155147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0832" extrusionOk="0">
                    <a:moveTo>
                      <a:pt x="1554" y="1"/>
                    </a:moveTo>
                    <a:lnTo>
                      <a:pt x="0" y="10831"/>
                    </a:lnTo>
                    <a:lnTo>
                      <a:pt x="466" y="10831"/>
                    </a:lnTo>
                    <a:lnTo>
                      <a:pt x="2020" y="1"/>
                    </a:ln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3"/>
              <p:cNvSpPr/>
              <p:nvPr/>
            </p:nvSpPr>
            <p:spPr>
              <a:xfrm>
                <a:off x="3316015" y="3763724"/>
                <a:ext cx="222703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2901" h="10832" extrusionOk="0">
                    <a:moveTo>
                      <a:pt x="1600" y="10831"/>
                    </a:moveTo>
                    <a:lnTo>
                      <a:pt x="2901" y="10831"/>
                    </a:lnTo>
                    <a:lnTo>
                      <a:pt x="2849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3"/>
              <p:cNvSpPr/>
              <p:nvPr/>
            </p:nvSpPr>
            <p:spPr>
              <a:xfrm>
                <a:off x="3427328" y="3763724"/>
                <a:ext cx="111390" cy="831518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832" extrusionOk="0">
                    <a:moveTo>
                      <a:pt x="0" y="1"/>
                    </a:moveTo>
                    <a:cubicBezTo>
                      <a:pt x="0" y="1100"/>
                      <a:pt x="829" y="1129"/>
                      <a:pt x="818" y="2210"/>
                    </a:cubicBezTo>
                    <a:cubicBezTo>
                      <a:pt x="766" y="5531"/>
                      <a:pt x="818" y="10831"/>
                      <a:pt x="818" y="10831"/>
                    </a:cubicBezTo>
                    <a:lnTo>
                      <a:pt x="1451" y="10831"/>
                    </a:lnTo>
                    <a:lnTo>
                      <a:pt x="1399" y="1"/>
                    </a:ln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3"/>
              <p:cNvSpPr/>
              <p:nvPr/>
            </p:nvSpPr>
            <p:spPr>
              <a:xfrm>
                <a:off x="3185203" y="3415201"/>
                <a:ext cx="51357" cy="255858"/>
              </a:xfrm>
              <a:custGeom>
                <a:avLst/>
                <a:gdLst/>
                <a:ahLst/>
                <a:cxnLst/>
                <a:rect l="l" t="t" r="r" b="b"/>
                <a:pathLst>
                  <a:path w="669" h="3333" extrusionOk="0">
                    <a:moveTo>
                      <a:pt x="668" y="0"/>
                    </a:moveTo>
                    <a:lnTo>
                      <a:pt x="668" y="0"/>
                    </a:lnTo>
                    <a:cubicBezTo>
                      <a:pt x="404" y="46"/>
                      <a:pt x="317" y="512"/>
                      <a:pt x="1" y="806"/>
                    </a:cubicBezTo>
                    <a:lnTo>
                      <a:pt x="1" y="3332"/>
                    </a:lnTo>
                    <a:cubicBezTo>
                      <a:pt x="58" y="3102"/>
                      <a:pt x="317" y="1514"/>
                      <a:pt x="668" y="0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3"/>
              <p:cNvSpPr/>
              <p:nvPr/>
            </p:nvSpPr>
            <p:spPr>
              <a:xfrm>
                <a:off x="3450742" y="4594729"/>
                <a:ext cx="213414" cy="86207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1123" extrusionOk="0">
                    <a:moveTo>
                      <a:pt x="0" y="6"/>
                    </a:moveTo>
                    <a:lnTo>
                      <a:pt x="0" y="1123"/>
                    </a:lnTo>
                    <a:lnTo>
                      <a:pt x="2671" y="1123"/>
                    </a:lnTo>
                    <a:cubicBezTo>
                      <a:pt x="2671" y="1123"/>
                      <a:pt x="2780" y="564"/>
                      <a:pt x="1802" y="518"/>
                    </a:cubicBezTo>
                    <a:cubicBezTo>
                      <a:pt x="1088" y="490"/>
                      <a:pt x="1007" y="0"/>
                      <a:pt x="100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3"/>
              <p:cNvSpPr/>
              <p:nvPr/>
            </p:nvSpPr>
            <p:spPr>
              <a:xfrm>
                <a:off x="3170618" y="4595190"/>
                <a:ext cx="87592" cy="86207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1123" extrusionOk="0">
                    <a:moveTo>
                      <a:pt x="1" y="1122"/>
                    </a:moveTo>
                    <a:lnTo>
                      <a:pt x="1140" y="1122"/>
                    </a:lnTo>
                    <a:lnTo>
                      <a:pt x="1140" y="0"/>
                    </a:lnTo>
                    <a:lnTo>
                      <a:pt x="3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3"/>
              <p:cNvSpPr/>
              <p:nvPr/>
            </p:nvSpPr>
            <p:spPr>
              <a:xfrm>
                <a:off x="3132234" y="4622979"/>
                <a:ext cx="113155" cy="58418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761" extrusionOk="0">
                    <a:moveTo>
                      <a:pt x="0" y="760"/>
                    </a:moveTo>
                    <a:lnTo>
                      <a:pt x="1473" y="760"/>
                    </a:lnTo>
                    <a:lnTo>
                      <a:pt x="1473" y="398"/>
                    </a:lnTo>
                    <a:cubicBezTo>
                      <a:pt x="1473" y="173"/>
                      <a:pt x="1295" y="1"/>
                      <a:pt x="1076" y="1"/>
                    </a:cubicBezTo>
                    <a:lnTo>
                      <a:pt x="397" y="1"/>
                    </a:lnTo>
                    <a:cubicBezTo>
                      <a:pt x="173" y="1"/>
                      <a:pt x="0" y="179"/>
                      <a:pt x="0" y="3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3"/>
              <p:cNvSpPr/>
              <p:nvPr/>
            </p:nvSpPr>
            <p:spPr>
              <a:xfrm>
                <a:off x="3408750" y="3388179"/>
                <a:ext cx="129967" cy="375611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4893" extrusionOk="0">
                    <a:moveTo>
                      <a:pt x="1290" y="1"/>
                    </a:moveTo>
                    <a:lnTo>
                      <a:pt x="1290" y="1"/>
                    </a:lnTo>
                    <a:cubicBezTo>
                      <a:pt x="1272" y="864"/>
                      <a:pt x="1301" y="2424"/>
                      <a:pt x="1226" y="2907"/>
                    </a:cubicBezTo>
                    <a:cubicBezTo>
                      <a:pt x="985" y="4415"/>
                      <a:pt x="1" y="4893"/>
                      <a:pt x="1" y="4893"/>
                    </a:cubicBezTo>
                    <a:lnTo>
                      <a:pt x="1693" y="4893"/>
                    </a:lnTo>
                    <a:lnTo>
                      <a:pt x="1693" y="1969"/>
                    </a:lnTo>
                    <a:cubicBezTo>
                      <a:pt x="1693" y="1497"/>
                      <a:pt x="1503" y="519"/>
                      <a:pt x="1290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3"/>
              <p:cNvSpPr/>
              <p:nvPr/>
            </p:nvSpPr>
            <p:spPr>
              <a:xfrm>
                <a:off x="3481679" y="3541099"/>
                <a:ext cx="160828" cy="295622"/>
              </a:xfrm>
              <a:custGeom>
                <a:avLst/>
                <a:gdLst/>
                <a:ahLst/>
                <a:cxnLst/>
                <a:rect l="l" t="t" r="r" b="b"/>
                <a:pathLst>
                  <a:path w="2095" h="3851" extrusionOk="0">
                    <a:moveTo>
                      <a:pt x="1715" y="0"/>
                    </a:moveTo>
                    <a:cubicBezTo>
                      <a:pt x="1715" y="0"/>
                      <a:pt x="1324" y="409"/>
                      <a:pt x="823" y="593"/>
                    </a:cubicBezTo>
                    <a:cubicBezTo>
                      <a:pt x="863" y="639"/>
                      <a:pt x="984" y="863"/>
                      <a:pt x="1042" y="1024"/>
                    </a:cubicBezTo>
                    <a:lnTo>
                      <a:pt x="363" y="2935"/>
                    </a:lnTo>
                    <a:cubicBezTo>
                      <a:pt x="363" y="2935"/>
                      <a:pt x="104" y="2941"/>
                      <a:pt x="0" y="3079"/>
                    </a:cubicBezTo>
                    <a:lnTo>
                      <a:pt x="484" y="3850"/>
                    </a:lnTo>
                    <a:lnTo>
                      <a:pt x="806" y="3229"/>
                    </a:lnTo>
                    <a:lnTo>
                      <a:pt x="1980" y="1347"/>
                    </a:lnTo>
                    <a:cubicBezTo>
                      <a:pt x="2072" y="1157"/>
                      <a:pt x="2095" y="909"/>
                      <a:pt x="1715" y="0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3"/>
              <p:cNvSpPr/>
              <p:nvPr/>
            </p:nvSpPr>
            <p:spPr>
              <a:xfrm>
                <a:off x="2824704" y="1073725"/>
                <a:ext cx="979553" cy="884026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1516" extrusionOk="0">
                    <a:moveTo>
                      <a:pt x="6377" y="0"/>
                    </a:moveTo>
                    <a:cubicBezTo>
                      <a:pt x="2855" y="0"/>
                      <a:pt x="1" y="2274"/>
                      <a:pt x="1" y="5076"/>
                    </a:cubicBezTo>
                    <a:cubicBezTo>
                      <a:pt x="1" y="6877"/>
                      <a:pt x="1169" y="8460"/>
                      <a:pt x="2947" y="9358"/>
                    </a:cubicBezTo>
                    <a:cubicBezTo>
                      <a:pt x="2717" y="9847"/>
                      <a:pt x="2303" y="10474"/>
                      <a:pt x="1601" y="10739"/>
                    </a:cubicBezTo>
                    <a:cubicBezTo>
                      <a:pt x="852" y="11027"/>
                      <a:pt x="3828" y="11516"/>
                      <a:pt x="5387" y="10094"/>
                    </a:cubicBezTo>
                    <a:cubicBezTo>
                      <a:pt x="5710" y="10135"/>
                      <a:pt x="6043" y="10158"/>
                      <a:pt x="6377" y="10158"/>
                    </a:cubicBezTo>
                    <a:cubicBezTo>
                      <a:pt x="9905" y="10158"/>
                      <a:pt x="12759" y="7885"/>
                      <a:pt x="12759" y="5082"/>
                    </a:cubicBezTo>
                    <a:cubicBezTo>
                      <a:pt x="12759" y="2274"/>
                      <a:pt x="9905" y="0"/>
                      <a:pt x="63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5" name="Google Shape;425;p33"/>
              <p:cNvGrpSpPr/>
              <p:nvPr/>
            </p:nvGrpSpPr>
            <p:grpSpPr>
              <a:xfrm>
                <a:off x="3050673" y="1341842"/>
                <a:ext cx="527533" cy="273512"/>
                <a:chOff x="7999109" y="908965"/>
                <a:chExt cx="502460" cy="260513"/>
              </a:xfrm>
            </p:grpSpPr>
            <p:sp>
              <p:nvSpPr>
                <p:cNvPr id="426" name="Google Shape;426;p33"/>
                <p:cNvSpPr/>
                <p:nvPr/>
              </p:nvSpPr>
              <p:spPr>
                <a:xfrm>
                  <a:off x="7999109" y="908965"/>
                  <a:ext cx="178480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" h="427" extrusionOk="0">
                      <a:moveTo>
                        <a:pt x="0" y="1"/>
                      </a:moveTo>
                      <a:lnTo>
                        <a:pt x="2440" y="1"/>
                      </a:lnTo>
                      <a:lnTo>
                        <a:pt x="2440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33"/>
                <p:cNvSpPr/>
                <p:nvPr/>
              </p:nvSpPr>
              <p:spPr>
                <a:xfrm>
                  <a:off x="7999109" y="1061705"/>
                  <a:ext cx="234853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427" extrusionOk="0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33"/>
                <p:cNvSpPr/>
                <p:nvPr/>
              </p:nvSpPr>
              <p:spPr>
                <a:xfrm>
                  <a:off x="8266715" y="1061705"/>
                  <a:ext cx="234853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427" extrusionOk="0">
                      <a:moveTo>
                        <a:pt x="0" y="1"/>
                      </a:moveTo>
                      <a:lnTo>
                        <a:pt x="3211" y="1"/>
                      </a:lnTo>
                      <a:lnTo>
                        <a:pt x="3211" y="426"/>
                      </a:lnTo>
                      <a:lnTo>
                        <a:pt x="0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</a:t>
                  </a:r>
                  <a:endParaRPr/>
                </a:p>
              </p:txBody>
            </p:sp>
            <p:sp>
              <p:nvSpPr>
                <p:cNvPr id="429" name="Google Shape;429;p33"/>
                <p:cNvSpPr/>
                <p:nvPr/>
              </p:nvSpPr>
              <p:spPr>
                <a:xfrm>
                  <a:off x="8216192" y="908965"/>
                  <a:ext cx="285378" cy="31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427" extrusionOk="0">
                      <a:moveTo>
                        <a:pt x="1" y="1"/>
                      </a:moveTo>
                      <a:lnTo>
                        <a:pt x="3902" y="1"/>
                      </a:lnTo>
                      <a:lnTo>
                        <a:pt x="3902" y="426"/>
                      </a:lnTo>
                      <a:lnTo>
                        <a:pt x="1" y="42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33"/>
                <p:cNvSpPr/>
                <p:nvPr/>
              </p:nvSpPr>
              <p:spPr>
                <a:xfrm>
                  <a:off x="7999109" y="985591"/>
                  <a:ext cx="104412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" h="421" extrusionOk="0">
                      <a:moveTo>
                        <a:pt x="0" y="0"/>
                      </a:moveTo>
                      <a:lnTo>
                        <a:pt x="1427" y="0"/>
                      </a:lnTo>
                      <a:lnTo>
                        <a:pt x="1427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33"/>
                <p:cNvSpPr/>
                <p:nvPr/>
              </p:nvSpPr>
              <p:spPr>
                <a:xfrm>
                  <a:off x="8141759" y="985591"/>
                  <a:ext cx="144334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4" h="421" extrusionOk="0">
                      <a:moveTo>
                        <a:pt x="0" y="0"/>
                      </a:moveTo>
                      <a:lnTo>
                        <a:pt x="1974" y="0"/>
                      </a:lnTo>
                      <a:lnTo>
                        <a:pt x="1974" y="420"/>
                      </a:lnTo>
                      <a:lnTo>
                        <a:pt x="0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432;p33"/>
                <p:cNvSpPr/>
                <p:nvPr/>
              </p:nvSpPr>
              <p:spPr>
                <a:xfrm>
                  <a:off x="8328937" y="985591"/>
                  <a:ext cx="172630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1" h="421" extrusionOk="0">
                      <a:moveTo>
                        <a:pt x="1" y="0"/>
                      </a:moveTo>
                      <a:lnTo>
                        <a:pt x="2360" y="0"/>
                      </a:lnTo>
                      <a:lnTo>
                        <a:pt x="2360" y="420"/>
                      </a:lnTo>
                      <a:lnTo>
                        <a:pt x="1" y="4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33"/>
                <p:cNvSpPr/>
                <p:nvPr/>
              </p:nvSpPr>
              <p:spPr>
                <a:xfrm>
                  <a:off x="7999109" y="1138696"/>
                  <a:ext cx="142287" cy="30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6" h="421" extrusionOk="0">
                      <a:moveTo>
                        <a:pt x="0" y="1"/>
                      </a:moveTo>
                      <a:lnTo>
                        <a:pt x="1945" y="1"/>
                      </a:lnTo>
                      <a:lnTo>
                        <a:pt x="1945" y="421"/>
                      </a:lnTo>
                      <a:lnTo>
                        <a:pt x="0" y="42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34" name="Google Shape;434;p33"/>
            <p:cNvSpPr/>
            <p:nvPr/>
          </p:nvSpPr>
          <p:spPr>
            <a:xfrm>
              <a:off x="1049321" y="900579"/>
              <a:ext cx="136492" cy="136492"/>
            </a:xfrm>
            <a:custGeom>
              <a:avLst/>
              <a:gdLst/>
              <a:ahLst/>
              <a:cxnLst/>
              <a:rect l="l" t="t" r="r" b="b"/>
              <a:pathLst>
                <a:path w="4231" h="4231" extrusionOk="0">
                  <a:moveTo>
                    <a:pt x="4231" y="2118"/>
                  </a:moveTo>
                  <a:cubicBezTo>
                    <a:pt x="4231" y="3287"/>
                    <a:pt x="3287" y="4230"/>
                    <a:pt x="2119" y="4230"/>
                  </a:cubicBezTo>
                  <a:cubicBezTo>
                    <a:pt x="950" y="4230"/>
                    <a:pt x="1" y="3287"/>
                    <a:pt x="1" y="2118"/>
                  </a:cubicBezTo>
                  <a:cubicBezTo>
                    <a:pt x="1" y="950"/>
                    <a:pt x="950" y="1"/>
                    <a:pt x="2119" y="1"/>
                  </a:cubicBezTo>
                  <a:cubicBezTo>
                    <a:pt x="3287" y="1"/>
                    <a:pt x="4231" y="950"/>
                    <a:pt x="4231" y="21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450;p35">
            <a:extLst>
              <a:ext uri="{FF2B5EF4-FFF2-40B4-BE49-F238E27FC236}">
                <a16:creationId xmlns:a16="http://schemas.microsoft.com/office/drawing/2014/main" id="{50578ADD-5787-1022-A44A-5580D1429BE1}"/>
              </a:ext>
            </a:extLst>
          </p:cNvPr>
          <p:cNvSpPr txBox="1">
            <a:spLocks/>
          </p:cNvSpPr>
          <p:nvPr/>
        </p:nvSpPr>
        <p:spPr>
          <a:xfrm>
            <a:off x="4201771" y="3298639"/>
            <a:ext cx="4196592" cy="963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1300"/>
              <a:t>Student Name: </a:t>
            </a:r>
            <a:r>
              <a:rPr lang="en-US" altLang="zh-HK" sz="1300"/>
              <a:t>Chau Ka Ming Hugo 23075813D</a:t>
            </a:r>
          </a:p>
          <a:p>
            <a:pPr algn="just"/>
            <a:r>
              <a:rPr lang="en-US" sz="1300"/>
              <a:t>	       Fung Pui </a:t>
            </a:r>
            <a:r>
              <a:rPr lang="en-US" sz="1300" err="1"/>
              <a:t>Kiu</a:t>
            </a:r>
            <a:r>
              <a:rPr lang="en-US" sz="1300"/>
              <a:t> 23034284D</a:t>
            </a:r>
          </a:p>
          <a:p>
            <a:pPr algn="just"/>
            <a:r>
              <a:rPr lang="en-US" sz="1300"/>
              <a:t>	       Wan Hoi Nam 23021285D</a:t>
            </a:r>
          </a:p>
          <a:p>
            <a:pPr algn="just"/>
            <a:r>
              <a:rPr lang="en-US" sz="1300"/>
              <a:t>	       Yan Tin Chun 21073202D </a:t>
            </a:r>
          </a:p>
          <a:p>
            <a:endParaRPr lang="en-US" sz="13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>
          <a:extLst>
            <a:ext uri="{FF2B5EF4-FFF2-40B4-BE49-F238E27FC236}">
              <a16:creationId xmlns:a16="http://schemas.microsoft.com/office/drawing/2014/main" id="{AEAC7246-4E64-4F70-10F4-D0BD7E551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53">
            <a:extLst>
              <a:ext uri="{FF2B5EF4-FFF2-40B4-BE49-F238E27FC236}">
                <a16:creationId xmlns:a16="http://schemas.microsoft.com/office/drawing/2014/main" id="{6112A9E0-FC7B-86B3-8AE8-270C68153D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62636"/>
            <a:ext cx="7684167" cy="4538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Our</a:t>
            </a:r>
            <a:r>
              <a:rPr lang="zh-TW" altLang="en-US" sz="2400"/>
              <a:t> </a:t>
            </a:r>
            <a:r>
              <a:rPr lang="en" sz="2400"/>
              <a:t>Storyboard</a:t>
            </a:r>
            <a:endParaRPr sz="2400"/>
          </a:p>
        </p:txBody>
      </p:sp>
      <p:sp>
        <p:nvSpPr>
          <p:cNvPr id="977" name="Google Shape;977;p53">
            <a:extLst>
              <a:ext uri="{FF2B5EF4-FFF2-40B4-BE49-F238E27FC236}">
                <a16:creationId xmlns:a16="http://schemas.microsoft.com/office/drawing/2014/main" id="{7DC5822F-7F29-0DED-C80F-697437FDB61F}"/>
              </a:ext>
            </a:extLst>
          </p:cNvPr>
          <p:cNvSpPr txBox="1"/>
          <p:nvPr/>
        </p:nvSpPr>
        <p:spPr>
          <a:xfrm>
            <a:off x="885745" y="1868865"/>
            <a:ext cx="1440000" cy="2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rPr>
              <a:t>Scene 1</a:t>
            </a:r>
            <a:endParaRPr sz="1200" b="1"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9" name="Google Shape;979;p53">
            <a:extLst>
              <a:ext uri="{FF2B5EF4-FFF2-40B4-BE49-F238E27FC236}">
                <a16:creationId xmlns:a16="http://schemas.microsoft.com/office/drawing/2014/main" id="{9BEE04DB-ECF3-13A4-6B48-426386567522}"/>
              </a:ext>
            </a:extLst>
          </p:cNvPr>
          <p:cNvSpPr txBox="1"/>
          <p:nvPr/>
        </p:nvSpPr>
        <p:spPr>
          <a:xfrm>
            <a:off x="3004677" y="1868865"/>
            <a:ext cx="1440000" cy="2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 sz="1200" b="1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rPr>
              <a:t>Scene 2</a:t>
            </a:r>
          </a:p>
        </p:txBody>
      </p:sp>
      <p:sp>
        <p:nvSpPr>
          <p:cNvPr id="981" name="Google Shape;981;p53">
            <a:extLst>
              <a:ext uri="{FF2B5EF4-FFF2-40B4-BE49-F238E27FC236}">
                <a16:creationId xmlns:a16="http://schemas.microsoft.com/office/drawing/2014/main" id="{386A5F67-CFAA-07B3-74CA-7C081C994B29}"/>
              </a:ext>
            </a:extLst>
          </p:cNvPr>
          <p:cNvSpPr txBox="1"/>
          <p:nvPr/>
        </p:nvSpPr>
        <p:spPr>
          <a:xfrm>
            <a:off x="5113398" y="1868865"/>
            <a:ext cx="1440000" cy="2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 sz="1200" b="1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rPr>
              <a:t>Scene 3</a:t>
            </a:r>
          </a:p>
        </p:txBody>
      </p:sp>
      <p:sp>
        <p:nvSpPr>
          <p:cNvPr id="985" name="Google Shape;985;p53">
            <a:extLst>
              <a:ext uri="{FF2B5EF4-FFF2-40B4-BE49-F238E27FC236}">
                <a16:creationId xmlns:a16="http://schemas.microsoft.com/office/drawing/2014/main" id="{400FB05D-1A07-DA58-85BF-35B1ACEF36F5}"/>
              </a:ext>
            </a:extLst>
          </p:cNvPr>
          <p:cNvSpPr txBox="1"/>
          <p:nvPr/>
        </p:nvSpPr>
        <p:spPr>
          <a:xfrm>
            <a:off x="7122371" y="1868865"/>
            <a:ext cx="1440000" cy="2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rPr>
              <a:t>Scene 4</a:t>
            </a:r>
            <a:endParaRPr sz="1200" b="1"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" name="Google Shape;977;p53">
            <a:extLst>
              <a:ext uri="{FF2B5EF4-FFF2-40B4-BE49-F238E27FC236}">
                <a16:creationId xmlns:a16="http://schemas.microsoft.com/office/drawing/2014/main" id="{D516A85A-EC10-1911-E42D-856ECE7D2C79}"/>
              </a:ext>
            </a:extLst>
          </p:cNvPr>
          <p:cNvSpPr txBox="1"/>
          <p:nvPr/>
        </p:nvSpPr>
        <p:spPr>
          <a:xfrm>
            <a:off x="885745" y="4041259"/>
            <a:ext cx="1440000" cy="2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rPr>
              <a:t>Scene 5</a:t>
            </a:r>
            <a:endParaRPr sz="1200" b="1"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" name="Google Shape;979;p53">
            <a:extLst>
              <a:ext uri="{FF2B5EF4-FFF2-40B4-BE49-F238E27FC236}">
                <a16:creationId xmlns:a16="http://schemas.microsoft.com/office/drawing/2014/main" id="{9EFA0DB3-9479-2E67-540E-FCBAD01B6A86}"/>
              </a:ext>
            </a:extLst>
          </p:cNvPr>
          <p:cNvSpPr txBox="1"/>
          <p:nvPr/>
        </p:nvSpPr>
        <p:spPr>
          <a:xfrm>
            <a:off x="3004677" y="4041259"/>
            <a:ext cx="1440000" cy="2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 sz="1200" b="1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rPr>
              <a:t>Scene 6</a:t>
            </a:r>
          </a:p>
        </p:txBody>
      </p:sp>
      <p:sp>
        <p:nvSpPr>
          <p:cNvPr id="4" name="Google Shape;981;p53">
            <a:extLst>
              <a:ext uri="{FF2B5EF4-FFF2-40B4-BE49-F238E27FC236}">
                <a16:creationId xmlns:a16="http://schemas.microsoft.com/office/drawing/2014/main" id="{711E4C1E-C554-E273-472C-8E5406A1A958}"/>
              </a:ext>
            </a:extLst>
          </p:cNvPr>
          <p:cNvSpPr txBox="1"/>
          <p:nvPr/>
        </p:nvSpPr>
        <p:spPr>
          <a:xfrm>
            <a:off x="5113398" y="4041259"/>
            <a:ext cx="1440000" cy="2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 sz="1200" b="1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rPr>
              <a:t>Scene 7</a:t>
            </a:r>
          </a:p>
        </p:txBody>
      </p:sp>
      <p:sp>
        <p:nvSpPr>
          <p:cNvPr id="5" name="Google Shape;985;p53">
            <a:extLst>
              <a:ext uri="{FF2B5EF4-FFF2-40B4-BE49-F238E27FC236}">
                <a16:creationId xmlns:a16="http://schemas.microsoft.com/office/drawing/2014/main" id="{C87A5DDE-F0B8-BD57-D440-B13D2C669F19}"/>
              </a:ext>
            </a:extLst>
          </p:cNvPr>
          <p:cNvSpPr txBox="1"/>
          <p:nvPr/>
        </p:nvSpPr>
        <p:spPr>
          <a:xfrm>
            <a:off x="7122371" y="4041259"/>
            <a:ext cx="1440000" cy="2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rPr>
              <a:t>Scene 8</a:t>
            </a:r>
            <a:endParaRPr sz="1200" b="1"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7" name="圖片 6" descr="一張含有 服裝, 人員, 室內, 群組 的圖片&#10;&#10;AI 產生的內容可能不正確。">
            <a:extLst>
              <a:ext uri="{FF2B5EF4-FFF2-40B4-BE49-F238E27FC236}">
                <a16:creationId xmlns:a16="http://schemas.microsoft.com/office/drawing/2014/main" id="{9B0F0FBA-FB20-D8B1-F54E-983D50A92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745" y="600144"/>
            <a:ext cx="1620000" cy="1215000"/>
          </a:xfrm>
          <a:prstGeom prst="rect">
            <a:avLst/>
          </a:prstGeom>
        </p:spPr>
      </p:pic>
      <p:pic>
        <p:nvPicPr>
          <p:cNvPr id="9" name="圖片 8" descr="一張含有 室內, 辦公大樓, 傢俱, 電腦 的圖片&#10;&#10;AI 產生的內容可能不正確。">
            <a:extLst>
              <a:ext uri="{FF2B5EF4-FFF2-40B4-BE49-F238E27FC236}">
                <a16:creationId xmlns:a16="http://schemas.microsoft.com/office/drawing/2014/main" id="{2D6F3BA9-0081-B644-A046-F5D97FA66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677" y="585154"/>
            <a:ext cx="1620000" cy="1215000"/>
          </a:xfrm>
          <a:prstGeom prst="rect">
            <a:avLst/>
          </a:prstGeom>
        </p:spPr>
      </p:pic>
      <p:pic>
        <p:nvPicPr>
          <p:cNvPr id="11" name="圖片 10" descr="一張含有 人員, 服裝, 室內, 人的臉孔 的圖片&#10;&#10;AI 產生的內容可能不正確。">
            <a:extLst>
              <a:ext uri="{FF2B5EF4-FFF2-40B4-BE49-F238E27FC236}">
                <a16:creationId xmlns:a16="http://schemas.microsoft.com/office/drawing/2014/main" id="{DA564C23-D7AD-3E67-BF7C-D29B4DC12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3398" y="585154"/>
            <a:ext cx="1620000" cy="1215000"/>
          </a:xfrm>
          <a:prstGeom prst="rect">
            <a:avLst/>
          </a:prstGeom>
        </p:spPr>
      </p:pic>
      <p:pic>
        <p:nvPicPr>
          <p:cNvPr id="13" name="圖片 12" descr="一張含有 室內, 牆, 長沙發, 傢俱 的圖片&#10;&#10;AI 產生的內容可能不正確。">
            <a:extLst>
              <a:ext uri="{FF2B5EF4-FFF2-40B4-BE49-F238E27FC236}">
                <a16:creationId xmlns:a16="http://schemas.microsoft.com/office/drawing/2014/main" id="{904BF446-70CA-E35C-FEEE-4FAFF07A7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745" y="2783552"/>
            <a:ext cx="1620000" cy="1215000"/>
          </a:xfrm>
          <a:prstGeom prst="rect">
            <a:avLst/>
          </a:prstGeom>
        </p:spPr>
      </p:pic>
      <p:pic>
        <p:nvPicPr>
          <p:cNvPr id="15" name="圖片 14" descr="一張含有 室內, 電腦監視器, 桌, 辦公大樓 的圖片&#10;&#10;AI 產生的內容可能不正確。">
            <a:extLst>
              <a:ext uri="{FF2B5EF4-FFF2-40B4-BE49-F238E27FC236}">
                <a16:creationId xmlns:a16="http://schemas.microsoft.com/office/drawing/2014/main" id="{582910D6-6E03-9FEF-C6F3-326D15927C4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4677" y="2783552"/>
            <a:ext cx="1620000" cy="1215000"/>
          </a:xfrm>
          <a:prstGeom prst="rect">
            <a:avLst/>
          </a:prstGeom>
        </p:spPr>
      </p:pic>
      <p:pic>
        <p:nvPicPr>
          <p:cNvPr id="17" name="圖片 16" descr="一張含有 道路, 建築, 車輛, 陸上交通工具 的圖片&#10;&#10;AI 產生的內容可能不正確。">
            <a:extLst>
              <a:ext uri="{FF2B5EF4-FFF2-40B4-BE49-F238E27FC236}">
                <a16:creationId xmlns:a16="http://schemas.microsoft.com/office/drawing/2014/main" id="{FF1ECF1A-FB87-BB5C-63B6-DD1F84B81A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32371" y="2783552"/>
            <a:ext cx="1620000" cy="1215000"/>
          </a:xfrm>
          <a:prstGeom prst="rect">
            <a:avLst/>
          </a:prstGeom>
        </p:spPr>
      </p:pic>
      <p:pic>
        <p:nvPicPr>
          <p:cNvPr id="19" name="圖片 18" descr="一張含有 室內, 牆, 房間, 傢俱 的圖片&#10;&#10;AI 產生的內容可能不正確。">
            <a:extLst>
              <a:ext uri="{FF2B5EF4-FFF2-40B4-BE49-F238E27FC236}">
                <a16:creationId xmlns:a16="http://schemas.microsoft.com/office/drawing/2014/main" id="{B9FE4089-480C-A9B2-67EC-32B58CFA81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3398" y="2783552"/>
            <a:ext cx="1620000" cy="1215000"/>
          </a:xfrm>
          <a:prstGeom prst="rect">
            <a:avLst/>
          </a:prstGeom>
        </p:spPr>
      </p:pic>
      <p:sp>
        <p:nvSpPr>
          <p:cNvPr id="20" name="Google Shape;982;p53">
            <a:extLst>
              <a:ext uri="{FF2B5EF4-FFF2-40B4-BE49-F238E27FC236}">
                <a16:creationId xmlns:a16="http://schemas.microsoft.com/office/drawing/2014/main" id="{376E63C1-4F18-19A5-09B5-4FD8844ABA3A}"/>
              </a:ext>
            </a:extLst>
          </p:cNvPr>
          <p:cNvSpPr txBox="1"/>
          <p:nvPr/>
        </p:nvSpPr>
        <p:spPr>
          <a:xfrm>
            <a:off x="716284" y="2093560"/>
            <a:ext cx="1778922" cy="68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4999"/>
              </a:lnSpc>
            </a:pPr>
            <a:r>
              <a:rPr lang="en" sz="800">
                <a:solidFill>
                  <a:srgbClr val="0C343D"/>
                </a:solidFill>
                <a:latin typeface="Lato"/>
                <a:ea typeface="Lato"/>
                <a:cs typeface="Lato"/>
                <a:sym typeface="Lato"/>
              </a:rPr>
              <a:t>An office with people working diligently; clips of traditional jobs and AI were not yet popularize</a:t>
            </a:r>
            <a:endParaRPr lang="en-US"/>
          </a:p>
        </p:txBody>
      </p:sp>
      <p:sp>
        <p:nvSpPr>
          <p:cNvPr id="21" name="Google Shape;982;p53">
            <a:extLst>
              <a:ext uri="{FF2B5EF4-FFF2-40B4-BE49-F238E27FC236}">
                <a16:creationId xmlns:a16="http://schemas.microsoft.com/office/drawing/2014/main" id="{374487F3-85AE-6063-3B28-1C36A7E9628E}"/>
              </a:ext>
            </a:extLst>
          </p:cNvPr>
          <p:cNvSpPr txBox="1"/>
          <p:nvPr/>
        </p:nvSpPr>
        <p:spPr>
          <a:xfrm>
            <a:off x="2835216" y="2093560"/>
            <a:ext cx="1778922" cy="68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AI cooperate with humans by perform simple task: task starts to be automated by AI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" name="Google Shape;982;p53">
            <a:extLst>
              <a:ext uri="{FF2B5EF4-FFF2-40B4-BE49-F238E27FC236}">
                <a16:creationId xmlns:a16="http://schemas.microsoft.com/office/drawing/2014/main" id="{1E836219-C820-C853-E867-6FE2A678000D}"/>
              </a:ext>
            </a:extLst>
          </p:cNvPr>
          <p:cNvSpPr txBox="1"/>
          <p:nvPr/>
        </p:nvSpPr>
        <p:spPr>
          <a:xfrm>
            <a:off x="4943937" y="2093560"/>
            <a:ext cx="1778922" cy="68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Alex receives a job cuts due to the emerge of Ai automation; the office became ghost town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" name="Google Shape;982;p53">
            <a:extLst>
              <a:ext uri="{FF2B5EF4-FFF2-40B4-BE49-F238E27FC236}">
                <a16:creationId xmlns:a16="http://schemas.microsoft.com/office/drawing/2014/main" id="{9CB131E2-34D3-4612-D6AD-85DA6C9699DE}"/>
              </a:ext>
            </a:extLst>
          </p:cNvPr>
          <p:cNvSpPr txBox="1"/>
          <p:nvPr/>
        </p:nvSpPr>
        <p:spPr>
          <a:xfrm>
            <a:off x="6952910" y="2093560"/>
            <a:ext cx="1778922" cy="68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4999"/>
              </a:lnSpc>
            </a:pPr>
            <a:r>
              <a:rPr lang="en-US" sz="800">
                <a:latin typeface="Lato"/>
                <a:ea typeface="Lato"/>
                <a:cs typeface="Lato"/>
                <a:sym typeface="Lato"/>
              </a:rPr>
              <a:t>The man struggle to adapt the changes,  lost his passion; scenes of AI taking over his tasks </a:t>
            </a:r>
            <a:endParaRPr lang="en-US" sz="800">
              <a:latin typeface="Lato"/>
              <a:ea typeface="Lato"/>
              <a:cs typeface="Lato"/>
            </a:endParaRPr>
          </a:p>
        </p:txBody>
      </p:sp>
      <p:sp>
        <p:nvSpPr>
          <p:cNvPr id="24" name="Google Shape;982;p53">
            <a:extLst>
              <a:ext uri="{FF2B5EF4-FFF2-40B4-BE49-F238E27FC236}">
                <a16:creationId xmlns:a16="http://schemas.microsoft.com/office/drawing/2014/main" id="{DCF55AC9-7185-E5D3-563D-A0223FD95391}"/>
              </a:ext>
            </a:extLst>
          </p:cNvPr>
          <p:cNvSpPr txBox="1"/>
          <p:nvPr/>
        </p:nvSpPr>
        <p:spPr>
          <a:xfrm>
            <a:off x="716284" y="4249329"/>
            <a:ext cx="1778922" cy="68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Alex lounges at home and disengaged from life; AI perform daily tasks seamlessly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" name="Google Shape;982;p53">
            <a:extLst>
              <a:ext uri="{FF2B5EF4-FFF2-40B4-BE49-F238E27FC236}">
                <a16:creationId xmlns:a16="http://schemas.microsoft.com/office/drawing/2014/main" id="{55A4D079-FBAB-2609-0FAF-5D26C0FE5013}"/>
              </a:ext>
            </a:extLst>
          </p:cNvPr>
          <p:cNvSpPr txBox="1"/>
          <p:nvPr/>
        </p:nvSpPr>
        <p:spPr>
          <a:xfrm>
            <a:off x="2835216" y="4249329"/>
            <a:ext cx="1778922" cy="68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4999"/>
              </a:lnSpc>
            </a:pPr>
            <a:r>
              <a:rPr lang="en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 office with AI robots working diligently, showing that human were being replaced </a:t>
            </a:r>
            <a:endParaRPr lang="en" sz="800">
              <a:solidFill>
                <a:schemeClr val="dk1"/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26" name="Google Shape;982;p53">
            <a:extLst>
              <a:ext uri="{FF2B5EF4-FFF2-40B4-BE49-F238E27FC236}">
                <a16:creationId xmlns:a16="http://schemas.microsoft.com/office/drawing/2014/main" id="{1AC5DD11-B4AD-E3A2-48AE-E5C1FC360CD6}"/>
              </a:ext>
            </a:extLst>
          </p:cNvPr>
          <p:cNvSpPr txBox="1"/>
          <p:nvPr/>
        </p:nvSpPr>
        <p:spPr>
          <a:xfrm>
            <a:off x="4943937" y="4249329"/>
            <a:ext cx="1778922" cy="68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Humans rely on AI in anything, look passionless and robot-like creature 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" name="Google Shape;982;p53">
            <a:extLst>
              <a:ext uri="{FF2B5EF4-FFF2-40B4-BE49-F238E27FC236}">
                <a16:creationId xmlns:a16="http://schemas.microsoft.com/office/drawing/2014/main" id="{8A47E39B-D53B-E979-9576-39E98E5BEBF2}"/>
              </a:ext>
            </a:extLst>
          </p:cNvPr>
          <p:cNvSpPr txBox="1"/>
          <p:nvPr/>
        </p:nvSpPr>
        <p:spPr>
          <a:xfrm>
            <a:off x="6952910" y="4249329"/>
            <a:ext cx="1778922" cy="688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city becomes an AI city, humans becomes the fewer and fewer.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" name="圖片 29" descr="一張含有 室內, 牆, 服裝, 傢俱 的圖片&#10;&#10;AI 產生的內容可能不正確。">
            <a:extLst>
              <a:ext uri="{FF2B5EF4-FFF2-40B4-BE49-F238E27FC236}">
                <a16:creationId xmlns:a16="http://schemas.microsoft.com/office/drawing/2014/main" id="{2BA8D3E4-580F-0EB3-61A8-6B70DDF1171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4371" y="573144"/>
            <a:ext cx="1656000" cy="12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41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>
          <a:extLst>
            <a:ext uri="{FF2B5EF4-FFF2-40B4-BE49-F238E27FC236}">
              <a16:creationId xmlns:a16="http://schemas.microsoft.com/office/drawing/2014/main" id="{77AE9BE3-7FC8-B0B4-BEAF-8D98E11EF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9">
            <a:extLst>
              <a:ext uri="{FF2B5EF4-FFF2-40B4-BE49-F238E27FC236}">
                <a16:creationId xmlns:a16="http://schemas.microsoft.com/office/drawing/2014/main" id="{C417ADC8-595C-284B-48F9-5F6D99F22AD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83217" y="589796"/>
            <a:ext cx="5252324" cy="7848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HK" sz="3600" b="1"/>
              <a:t>Message to Convey</a:t>
            </a:r>
            <a:endParaRPr sz="3600" b="1"/>
          </a:p>
        </p:txBody>
      </p:sp>
      <p:grpSp>
        <p:nvGrpSpPr>
          <p:cNvPr id="533" name="Google Shape;533;p39">
            <a:extLst>
              <a:ext uri="{FF2B5EF4-FFF2-40B4-BE49-F238E27FC236}">
                <a16:creationId xmlns:a16="http://schemas.microsoft.com/office/drawing/2014/main" id="{3938E5F8-758E-6197-4843-E7D81600FB2B}"/>
              </a:ext>
            </a:extLst>
          </p:cNvPr>
          <p:cNvGrpSpPr/>
          <p:nvPr/>
        </p:nvGrpSpPr>
        <p:grpSpPr>
          <a:xfrm>
            <a:off x="5824825" y="1527650"/>
            <a:ext cx="2854173" cy="2794752"/>
            <a:chOff x="5824825" y="1527650"/>
            <a:chExt cx="2854173" cy="2794752"/>
          </a:xfrm>
        </p:grpSpPr>
        <p:sp>
          <p:nvSpPr>
            <p:cNvPr id="534" name="Google Shape;534;p39">
              <a:extLst>
                <a:ext uri="{FF2B5EF4-FFF2-40B4-BE49-F238E27FC236}">
                  <a16:creationId xmlns:a16="http://schemas.microsoft.com/office/drawing/2014/main" id="{62CC6FDB-AA0A-3D23-CE3E-72DE52148F61}"/>
                </a:ext>
              </a:extLst>
            </p:cNvPr>
            <p:cNvSpPr/>
            <p:nvPr/>
          </p:nvSpPr>
          <p:spPr>
            <a:xfrm>
              <a:off x="6851449" y="4087375"/>
              <a:ext cx="681552" cy="126175"/>
            </a:xfrm>
            <a:custGeom>
              <a:avLst/>
              <a:gdLst/>
              <a:ahLst/>
              <a:cxnLst/>
              <a:rect l="l" t="t" r="r" b="b"/>
              <a:pathLst>
                <a:path w="48848" h="1987" extrusionOk="0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>
              <a:extLst>
                <a:ext uri="{FF2B5EF4-FFF2-40B4-BE49-F238E27FC236}">
                  <a16:creationId xmlns:a16="http://schemas.microsoft.com/office/drawing/2014/main" id="{BE753DE9-95DF-0934-3F1B-C7C706DA1A88}"/>
                </a:ext>
              </a:extLst>
            </p:cNvPr>
            <p:cNvSpPr/>
            <p:nvPr/>
          </p:nvSpPr>
          <p:spPr>
            <a:xfrm>
              <a:off x="7477175" y="4122900"/>
              <a:ext cx="1157331" cy="199500"/>
            </a:xfrm>
            <a:custGeom>
              <a:avLst/>
              <a:gdLst/>
              <a:ahLst/>
              <a:cxnLst/>
              <a:rect l="l" t="t" r="r" b="b"/>
              <a:pathLst>
                <a:path w="48848" h="1987" extrusionOk="0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>
              <a:extLst>
                <a:ext uri="{FF2B5EF4-FFF2-40B4-BE49-F238E27FC236}">
                  <a16:creationId xmlns:a16="http://schemas.microsoft.com/office/drawing/2014/main" id="{2416A12E-32A4-795E-54AA-9E690866B950}"/>
                </a:ext>
              </a:extLst>
            </p:cNvPr>
            <p:cNvSpPr/>
            <p:nvPr/>
          </p:nvSpPr>
          <p:spPr>
            <a:xfrm>
              <a:off x="5974449" y="4087375"/>
              <a:ext cx="681552" cy="126175"/>
            </a:xfrm>
            <a:custGeom>
              <a:avLst/>
              <a:gdLst/>
              <a:ahLst/>
              <a:cxnLst/>
              <a:rect l="l" t="t" r="r" b="b"/>
              <a:pathLst>
                <a:path w="48848" h="1987" extrusionOk="0">
                  <a:moveTo>
                    <a:pt x="48848" y="996"/>
                  </a:moveTo>
                  <a:cubicBezTo>
                    <a:pt x="48848" y="1543"/>
                    <a:pt x="37914" y="1986"/>
                    <a:pt x="24424" y="1986"/>
                  </a:cubicBezTo>
                  <a:cubicBezTo>
                    <a:pt x="10935" y="1986"/>
                    <a:pt x="1" y="1543"/>
                    <a:pt x="1" y="996"/>
                  </a:cubicBezTo>
                  <a:cubicBezTo>
                    <a:pt x="1" y="450"/>
                    <a:pt x="10935" y="1"/>
                    <a:pt x="24424" y="1"/>
                  </a:cubicBezTo>
                  <a:cubicBezTo>
                    <a:pt x="37914" y="1"/>
                    <a:pt x="48848" y="450"/>
                    <a:pt x="48848" y="996"/>
                  </a:cubicBezTo>
                  <a:close/>
                </a:path>
              </a:pathLst>
            </a:custGeom>
            <a:solidFill>
              <a:srgbClr val="134F5C">
                <a:alpha val="32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7" name="Google Shape;537;p39">
              <a:extLst>
                <a:ext uri="{FF2B5EF4-FFF2-40B4-BE49-F238E27FC236}">
                  <a16:creationId xmlns:a16="http://schemas.microsoft.com/office/drawing/2014/main" id="{1F813F53-4919-91EF-C8A7-4259C43CB5D8}"/>
                </a:ext>
              </a:extLst>
            </p:cNvPr>
            <p:cNvGrpSpPr/>
            <p:nvPr/>
          </p:nvGrpSpPr>
          <p:grpSpPr>
            <a:xfrm>
              <a:off x="5824825" y="1527650"/>
              <a:ext cx="2854173" cy="2794752"/>
              <a:chOff x="5824825" y="1527650"/>
              <a:chExt cx="2854173" cy="2794752"/>
            </a:xfrm>
          </p:grpSpPr>
          <p:sp>
            <p:nvSpPr>
              <p:cNvPr id="538" name="Google Shape;538;p39">
                <a:extLst>
                  <a:ext uri="{FF2B5EF4-FFF2-40B4-BE49-F238E27FC236}">
                    <a16:creationId xmlns:a16="http://schemas.microsoft.com/office/drawing/2014/main" id="{68382026-BA07-4293-6C57-068B082D9DE0}"/>
                  </a:ext>
                </a:extLst>
              </p:cNvPr>
              <p:cNvSpPr/>
              <p:nvPr/>
            </p:nvSpPr>
            <p:spPr>
              <a:xfrm>
                <a:off x="6408134" y="1694871"/>
                <a:ext cx="256051" cy="259184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219" extrusionOk="0">
                    <a:moveTo>
                      <a:pt x="1" y="3482"/>
                    </a:moveTo>
                    <a:lnTo>
                      <a:pt x="2907" y="4219"/>
                    </a:lnTo>
                    <a:cubicBezTo>
                      <a:pt x="3143" y="3528"/>
                      <a:pt x="3592" y="2936"/>
                      <a:pt x="4167" y="2521"/>
                    </a:cubicBezTo>
                    <a:lnTo>
                      <a:pt x="2550" y="1"/>
                    </a:lnTo>
                    <a:cubicBezTo>
                      <a:pt x="1348" y="835"/>
                      <a:pt x="438" y="2061"/>
                      <a:pt x="1" y="34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9">
                <a:extLst>
                  <a:ext uri="{FF2B5EF4-FFF2-40B4-BE49-F238E27FC236}">
                    <a16:creationId xmlns:a16="http://schemas.microsoft.com/office/drawing/2014/main" id="{DBA256A4-0964-01DC-17CD-D5BBE6A6EA1B}"/>
                  </a:ext>
                </a:extLst>
              </p:cNvPr>
              <p:cNvSpPr/>
              <p:nvPr/>
            </p:nvSpPr>
            <p:spPr>
              <a:xfrm>
                <a:off x="6724577" y="1833832"/>
                <a:ext cx="467808" cy="591841"/>
              </a:xfrm>
              <a:custGeom>
                <a:avLst/>
                <a:gdLst/>
                <a:ahLst/>
                <a:cxnLst/>
                <a:rect l="l" t="t" r="r" b="b"/>
                <a:pathLst>
                  <a:path w="7615" h="9634" extrusionOk="0">
                    <a:moveTo>
                      <a:pt x="1094" y="9634"/>
                    </a:moveTo>
                    <a:cubicBezTo>
                      <a:pt x="4691" y="9634"/>
                      <a:pt x="7614" y="6705"/>
                      <a:pt x="7614" y="3114"/>
                    </a:cubicBezTo>
                    <a:cubicBezTo>
                      <a:pt x="7614" y="1986"/>
                      <a:pt x="7326" y="927"/>
                      <a:pt x="6820" y="0"/>
                    </a:cubicBezTo>
                    <a:lnTo>
                      <a:pt x="4259" y="1560"/>
                    </a:lnTo>
                    <a:cubicBezTo>
                      <a:pt x="4489" y="2026"/>
                      <a:pt x="4622" y="2550"/>
                      <a:pt x="4622" y="3114"/>
                    </a:cubicBezTo>
                    <a:cubicBezTo>
                      <a:pt x="4622" y="5065"/>
                      <a:pt x="3039" y="6641"/>
                      <a:pt x="1094" y="6641"/>
                    </a:cubicBezTo>
                    <a:cubicBezTo>
                      <a:pt x="950" y="6641"/>
                      <a:pt x="806" y="6630"/>
                      <a:pt x="668" y="6613"/>
                    </a:cubicBezTo>
                    <a:lnTo>
                      <a:pt x="1" y="9536"/>
                    </a:lnTo>
                    <a:cubicBezTo>
                      <a:pt x="352" y="9594"/>
                      <a:pt x="720" y="9634"/>
                      <a:pt x="1094" y="9634"/>
                    </a:cubicBezTo>
                    <a:close/>
                  </a:path>
                </a:pathLst>
              </a:custGeom>
              <a:solidFill>
                <a:srgbClr val="D9EAD3">
                  <a:alpha val="42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9">
                <a:extLst>
                  <a:ext uri="{FF2B5EF4-FFF2-40B4-BE49-F238E27FC236}">
                    <a16:creationId xmlns:a16="http://schemas.microsoft.com/office/drawing/2014/main" id="{23ADD1A3-4F1F-A5BF-460F-531D6743CC37}"/>
                  </a:ext>
                </a:extLst>
              </p:cNvPr>
              <p:cNvSpPr/>
              <p:nvPr/>
            </p:nvSpPr>
            <p:spPr>
              <a:xfrm>
                <a:off x="6363964" y="1606469"/>
                <a:ext cx="853482" cy="853543"/>
              </a:xfrm>
              <a:custGeom>
                <a:avLst/>
                <a:gdLst/>
                <a:ahLst/>
                <a:cxnLst/>
                <a:rect l="l" t="t" r="r" b="b"/>
                <a:pathLst>
                  <a:path w="13893" h="13894" extrusionOk="0">
                    <a:moveTo>
                      <a:pt x="12264" y="6953"/>
                    </a:moveTo>
                    <a:cubicBezTo>
                      <a:pt x="12264" y="3966"/>
                      <a:pt x="9836" y="1537"/>
                      <a:pt x="6849" y="1537"/>
                    </a:cubicBezTo>
                    <a:cubicBezTo>
                      <a:pt x="3862" y="1537"/>
                      <a:pt x="1434" y="3966"/>
                      <a:pt x="1434" y="6953"/>
                    </a:cubicBezTo>
                    <a:cubicBezTo>
                      <a:pt x="1434" y="9940"/>
                      <a:pt x="3862" y="12368"/>
                      <a:pt x="6849" y="12368"/>
                    </a:cubicBezTo>
                    <a:cubicBezTo>
                      <a:pt x="9836" y="12368"/>
                      <a:pt x="12264" y="9940"/>
                      <a:pt x="12264" y="6953"/>
                    </a:cubicBezTo>
                    <a:close/>
                    <a:moveTo>
                      <a:pt x="1497" y="6953"/>
                    </a:moveTo>
                    <a:cubicBezTo>
                      <a:pt x="1497" y="4001"/>
                      <a:pt x="3902" y="1607"/>
                      <a:pt x="6843" y="1607"/>
                    </a:cubicBezTo>
                    <a:cubicBezTo>
                      <a:pt x="9790" y="1607"/>
                      <a:pt x="12189" y="4012"/>
                      <a:pt x="12189" y="6953"/>
                    </a:cubicBezTo>
                    <a:cubicBezTo>
                      <a:pt x="12189" y="9893"/>
                      <a:pt x="9784" y="12299"/>
                      <a:pt x="6843" y="12299"/>
                    </a:cubicBezTo>
                    <a:cubicBezTo>
                      <a:pt x="3902" y="12299"/>
                      <a:pt x="1497" y="9899"/>
                      <a:pt x="1497" y="6953"/>
                    </a:cubicBezTo>
                    <a:close/>
                    <a:moveTo>
                      <a:pt x="12914" y="7016"/>
                    </a:moveTo>
                    <a:lnTo>
                      <a:pt x="12914" y="6884"/>
                    </a:lnTo>
                    <a:lnTo>
                      <a:pt x="13893" y="6884"/>
                    </a:lnTo>
                    <a:lnTo>
                      <a:pt x="13893" y="7016"/>
                    </a:lnTo>
                    <a:close/>
                    <a:moveTo>
                      <a:pt x="979" y="6884"/>
                    </a:moveTo>
                    <a:lnTo>
                      <a:pt x="979" y="7016"/>
                    </a:lnTo>
                    <a:lnTo>
                      <a:pt x="1" y="7016"/>
                    </a:lnTo>
                    <a:lnTo>
                      <a:pt x="1" y="6884"/>
                    </a:lnTo>
                    <a:close/>
                    <a:moveTo>
                      <a:pt x="12886" y="6360"/>
                    </a:moveTo>
                    <a:lnTo>
                      <a:pt x="13858" y="6274"/>
                    </a:lnTo>
                    <a:lnTo>
                      <a:pt x="13870" y="6406"/>
                    </a:lnTo>
                    <a:lnTo>
                      <a:pt x="12897" y="6492"/>
                    </a:lnTo>
                    <a:close/>
                    <a:moveTo>
                      <a:pt x="1008" y="7534"/>
                    </a:moveTo>
                    <a:lnTo>
                      <a:pt x="35" y="7620"/>
                    </a:lnTo>
                    <a:lnTo>
                      <a:pt x="24" y="7488"/>
                    </a:lnTo>
                    <a:lnTo>
                      <a:pt x="996" y="7402"/>
                    </a:lnTo>
                    <a:close/>
                    <a:moveTo>
                      <a:pt x="12805" y="5854"/>
                    </a:moveTo>
                    <a:lnTo>
                      <a:pt x="13760" y="5681"/>
                    </a:lnTo>
                    <a:lnTo>
                      <a:pt x="13783" y="5808"/>
                    </a:lnTo>
                    <a:lnTo>
                      <a:pt x="12828" y="5980"/>
                    </a:lnTo>
                    <a:close/>
                    <a:moveTo>
                      <a:pt x="1083" y="8052"/>
                    </a:moveTo>
                    <a:lnTo>
                      <a:pt x="121" y="8225"/>
                    </a:lnTo>
                    <a:lnTo>
                      <a:pt x="104" y="8098"/>
                    </a:lnTo>
                    <a:lnTo>
                      <a:pt x="1059" y="7925"/>
                    </a:lnTo>
                    <a:close/>
                    <a:moveTo>
                      <a:pt x="12690" y="5341"/>
                    </a:moveTo>
                    <a:lnTo>
                      <a:pt x="13634" y="5088"/>
                    </a:lnTo>
                    <a:lnTo>
                      <a:pt x="13668" y="5221"/>
                    </a:lnTo>
                    <a:lnTo>
                      <a:pt x="12725" y="5468"/>
                    </a:lnTo>
                    <a:close/>
                    <a:moveTo>
                      <a:pt x="1198" y="8564"/>
                    </a:moveTo>
                    <a:lnTo>
                      <a:pt x="254" y="8817"/>
                    </a:lnTo>
                    <a:lnTo>
                      <a:pt x="219" y="8685"/>
                    </a:lnTo>
                    <a:lnTo>
                      <a:pt x="1157" y="8432"/>
                    </a:lnTo>
                    <a:close/>
                    <a:moveTo>
                      <a:pt x="12523" y="4852"/>
                    </a:moveTo>
                    <a:lnTo>
                      <a:pt x="13438" y="4518"/>
                    </a:lnTo>
                    <a:lnTo>
                      <a:pt x="13484" y="4645"/>
                    </a:lnTo>
                    <a:lnTo>
                      <a:pt x="12569" y="4973"/>
                    </a:lnTo>
                    <a:close/>
                    <a:moveTo>
                      <a:pt x="1359" y="9053"/>
                    </a:moveTo>
                    <a:lnTo>
                      <a:pt x="444" y="9381"/>
                    </a:lnTo>
                    <a:lnTo>
                      <a:pt x="403" y="9260"/>
                    </a:lnTo>
                    <a:lnTo>
                      <a:pt x="1318" y="8932"/>
                    </a:lnTo>
                    <a:close/>
                    <a:moveTo>
                      <a:pt x="12322" y="4369"/>
                    </a:moveTo>
                    <a:lnTo>
                      <a:pt x="13208" y="3960"/>
                    </a:lnTo>
                    <a:lnTo>
                      <a:pt x="13265" y="4081"/>
                    </a:lnTo>
                    <a:lnTo>
                      <a:pt x="12379" y="4490"/>
                    </a:lnTo>
                    <a:close/>
                    <a:moveTo>
                      <a:pt x="1560" y="9537"/>
                    </a:moveTo>
                    <a:lnTo>
                      <a:pt x="680" y="9945"/>
                    </a:lnTo>
                    <a:lnTo>
                      <a:pt x="622" y="9824"/>
                    </a:lnTo>
                    <a:lnTo>
                      <a:pt x="1503" y="9410"/>
                    </a:lnTo>
                    <a:close/>
                    <a:moveTo>
                      <a:pt x="12080" y="3908"/>
                    </a:moveTo>
                    <a:lnTo>
                      <a:pt x="12920" y="3419"/>
                    </a:lnTo>
                    <a:lnTo>
                      <a:pt x="12983" y="3534"/>
                    </a:lnTo>
                    <a:lnTo>
                      <a:pt x="12143" y="4024"/>
                    </a:lnTo>
                    <a:close/>
                    <a:moveTo>
                      <a:pt x="1808" y="9997"/>
                    </a:moveTo>
                    <a:lnTo>
                      <a:pt x="962" y="10486"/>
                    </a:lnTo>
                    <a:lnTo>
                      <a:pt x="898" y="10371"/>
                    </a:lnTo>
                    <a:lnTo>
                      <a:pt x="1744" y="9882"/>
                    </a:lnTo>
                    <a:close/>
                    <a:moveTo>
                      <a:pt x="11792" y="3477"/>
                    </a:moveTo>
                    <a:lnTo>
                      <a:pt x="12586" y="2919"/>
                    </a:lnTo>
                    <a:lnTo>
                      <a:pt x="12667" y="3022"/>
                    </a:lnTo>
                    <a:lnTo>
                      <a:pt x="11867" y="3586"/>
                    </a:lnTo>
                    <a:close/>
                    <a:moveTo>
                      <a:pt x="2095" y="10429"/>
                    </a:moveTo>
                    <a:lnTo>
                      <a:pt x="1295" y="10987"/>
                    </a:lnTo>
                    <a:lnTo>
                      <a:pt x="1215" y="10878"/>
                    </a:lnTo>
                    <a:lnTo>
                      <a:pt x="2015" y="10319"/>
                    </a:lnTo>
                    <a:close/>
                    <a:moveTo>
                      <a:pt x="11476" y="3068"/>
                    </a:moveTo>
                    <a:lnTo>
                      <a:pt x="12224" y="2441"/>
                    </a:lnTo>
                    <a:lnTo>
                      <a:pt x="12310" y="2545"/>
                    </a:lnTo>
                    <a:lnTo>
                      <a:pt x="11562" y="3166"/>
                    </a:lnTo>
                    <a:close/>
                    <a:moveTo>
                      <a:pt x="2418" y="10837"/>
                    </a:moveTo>
                    <a:lnTo>
                      <a:pt x="1669" y="11465"/>
                    </a:lnTo>
                    <a:lnTo>
                      <a:pt x="1583" y="11361"/>
                    </a:lnTo>
                    <a:lnTo>
                      <a:pt x="2331" y="10734"/>
                    </a:lnTo>
                    <a:close/>
                    <a:moveTo>
                      <a:pt x="11113" y="2688"/>
                    </a:moveTo>
                    <a:lnTo>
                      <a:pt x="11804" y="1998"/>
                    </a:lnTo>
                    <a:lnTo>
                      <a:pt x="11902" y="2090"/>
                    </a:lnTo>
                    <a:lnTo>
                      <a:pt x="11211" y="2781"/>
                    </a:lnTo>
                    <a:close/>
                    <a:moveTo>
                      <a:pt x="2769" y="11217"/>
                    </a:moveTo>
                    <a:lnTo>
                      <a:pt x="2078" y="11908"/>
                    </a:lnTo>
                    <a:lnTo>
                      <a:pt x="1986" y="11816"/>
                    </a:lnTo>
                    <a:lnTo>
                      <a:pt x="2677" y="11125"/>
                    </a:lnTo>
                    <a:close/>
                    <a:moveTo>
                      <a:pt x="10728" y="2343"/>
                    </a:moveTo>
                    <a:lnTo>
                      <a:pt x="11355" y="1595"/>
                    </a:lnTo>
                    <a:lnTo>
                      <a:pt x="11453" y="1676"/>
                    </a:lnTo>
                    <a:lnTo>
                      <a:pt x="10825" y="2424"/>
                    </a:lnTo>
                    <a:close/>
                    <a:moveTo>
                      <a:pt x="3160" y="11562"/>
                    </a:moveTo>
                    <a:lnTo>
                      <a:pt x="2533" y="12311"/>
                    </a:lnTo>
                    <a:lnTo>
                      <a:pt x="2429" y="12224"/>
                    </a:lnTo>
                    <a:lnTo>
                      <a:pt x="3056" y="11476"/>
                    </a:lnTo>
                    <a:close/>
                    <a:moveTo>
                      <a:pt x="10307" y="2027"/>
                    </a:moveTo>
                    <a:lnTo>
                      <a:pt x="10871" y="1227"/>
                    </a:lnTo>
                    <a:lnTo>
                      <a:pt x="10981" y="1307"/>
                    </a:lnTo>
                    <a:lnTo>
                      <a:pt x="10417" y="2101"/>
                    </a:lnTo>
                    <a:close/>
                    <a:moveTo>
                      <a:pt x="3574" y="11879"/>
                    </a:moveTo>
                    <a:lnTo>
                      <a:pt x="3016" y="12679"/>
                    </a:lnTo>
                    <a:lnTo>
                      <a:pt x="2907" y="12598"/>
                    </a:lnTo>
                    <a:lnTo>
                      <a:pt x="3471" y="11798"/>
                    </a:lnTo>
                    <a:close/>
                    <a:moveTo>
                      <a:pt x="9870" y="1750"/>
                    </a:moveTo>
                    <a:lnTo>
                      <a:pt x="10359" y="910"/>
                    </a:lnTo>
                    <a:lnTo>
                      <a:pt x="10474" y="974"/>
                    </a:lnTo>
                    <a:lnTo>
                      <a:pt x="9985" y="1814"/>
                    </a:lnTo>
                    <a:close/>
                    <a:moveTo>
                      <a:pt x="4017" y="12155"/>
                    </a:moveTo>
                    <a:lnTo>
                      <a:pt x="3528" y="12995"/>
                    </a:lnTo>
                    <a:lnTo>
                      <a:pt x="3413" y="12932"/>
                    </a:lnTo>
                    <a:lnTo>
                      <a:pt x="3902" y="12086"/>
                    </a:lnTo>
                    <a:close/>
                    <a:moveTo>
                      <a:pt x="9404" y="1514"/>
                    </a:moveTo>
                    <a:lnTo>
                      <a:pt x="9813" y="628"/>
                    </a:lnTo>
                    <a:lnTo>
                      <a:pt x="9933" y="686"/>
                    </a:lnTo>
                    <a:lnTo>
                      <a:pt x="9525" y="1572"/>
                    </a:lnTo>
                    <a:close/>
                    <a:moveTo>
                      <a:pt x="4484" y="12391"/>
                    </a:moveTo>
                    <a:lnTo>
                      <a:pt x="4075" y="13277"/>
                    </a:lnTo>
                    <a:lnTo>
                      <a:pt x="3948" y="13220"/>
                    </a:lnTo>
                    <a:lnTo>
                      <a:pt x="4363" y="12334"/>
                    </a:lnTo>
                    <a:close/>
                    <a:moveTo>
                      <a:pt x="8921" y="1319"/>
                    </a:moveTo>
                    <a:lnTo>
                      <a:pt x="9254" y="404"/>
                    </a:lnTo>
                    <a:lnTo>
                      <a:pt x="9375" y="450"/>
                    </a:lnTo>
                    <a:lnTo>
                      <a:pt x="9041" y="1365"/>
                    </a:lnTo>
                    <a:close/>
                    <a:moveTo>
                      <a:pt x="4967" y="12587"/>
                    </a:moveTo>
                    <a:lnTo>
                      <a:pt x="4633" y="13496"/>
                    </a:lnTo>
                    <a:lnTo>
                      <a:pt x="4512" y="13456"/>
                    </a:lnTo>
                    <a:lnTo>
                      <a:pt x="4840" y="12541"/>
                    </a:lnTo>
                    <a:close/>
                    <a:moveTo>
                      <a:pt x="8426" y="1169"/>
                    </a:moveTo>
                    <a:lnTo>
                      <a:pt x="8679" y="225"/>
                    </a:lnTo>
                    <a:lnTo>
                      <a:pt x="8805" y="260"/>
                    </a:lnTo>
                    <a:lnTo>
                      <a:pt x="8552" y="1204"/>
                    </a:lnTo>
                    <a:close/>
                    <a:moveTo>
                      <a:pt x="5462" y="12736"/>
                    </a:moveTo>
                    <a:lnTo>
                      <a:pt x="5209" y="13680"/>
                    </a:lnTo>
                    <a:lnTo>
                      <a:pt x="5082" y="13640"/>
                    </a:lnTo>
                    <a:lnTo>
                      <a:pt x="5330" y="12702"/>
                    </a:lnTo>
                    <a:close/>
                    <a:moveTo>
                      <a:pt x="7913" y="1060"/>
                    </a:moveTo>
                    <a:lnTo>
                      <a:pt x="8086" y="105"/>
                    </a:lnTo>
                    <a:lnTo>
                      <a:pt x="8218" y="128"/>
                    </a:lnTo>
                    <a:lnTo>
                      <a:pt x="8046" y="1083"/>
                    </a:lnTo>
                    <a:close/>
                    <a:moveTo>
                      <a:pt x="5974" y="12834"/>
                    </a:moveTo>
                    <a:lnTo>
                      <a:pt x="5801" y="13795"/>
                    </a:lnTo>
                    <a:lnTo>
                      <a:pt x="5669" y="13772"/>
                    </a:lnTo>
                    <a:lnTo>
                      <a:pt x="5842" y="12817"/>
                    </a:lnTo>
                    <a:close/>
                    <a:moveTo>
                      <a:pt x="7396" y="1002"/>
                    </a:moveTo>
                    <a:lnTo>
                      <a:pt x="7482" y="30"/>
                    </a:lnTo>
                    <a:lnTo>
                      <a:pt x="7614" y="47"/>
                    </a:lnTo>
                    <a:lnTo>
                      <a:pt x="7528" y="1020"/>
                    </a:lnTo>
                    <a:close/>
                    <a:moveTo>
                      <a:pt x="6492" y="12903"/>
                    </a:moveTo>
                    <a:lnTo>
                      <a:pt x="6406" y="13870"/>
                    </a:lnTo>
                    <a:lnTo>
                      <a:pt x="6273" y="13859"/>
                    </a:lnTo>
                    <a:lnTo>
                      <a:pt x="6360" y="12886"/>
                    </a:lnTo>
                    <a:close/>
                    <a:moveTo>
                      <a:pt x="6878" y="979"/>
                    </a:moveTo>
                    <a:lnTo>
                      <a:pt x="6878" y="1"/>
                    </a:lnTo>
                    <a:lnTo>
                      <a:pt x="7010" y="1"/>
                    </a:lnTo>
                    <a:lnTo>
                      <a:pt x="7010" y="979"/>
                    </a:lnTo>
                    <a:close/>
                    <a:moveTo>
                      <a:pt x="7010" y="13893"/>
                    </a:moveTo>
                    <a:lnTo>
                      <a:pt x="6878" y="13893"/>
                    </a:lnTo>
                    <a:lnTo>
                      <a:pt x="6878" y="12915"/>
                    </a:lnTo>
                    <a:lnTo>
                      <a:pt x="7010" y="12915"/>
                    </a:lnTo>
                    <a:close/>
                    <a:moveTo>
                      <a:pt x="6360" y="1008"/>
                    </a:moveTo>
                    <a:lnTo>
                      <a:pt x="6273" y="41"/>
                    </a:lnTo>
                    <a:lnTo>
                      <a:pt x="6400" y="24"/>
                    </a:lnTo>
                    <a:lnTo>
                      <a:pt x="6492" y="997"/>
                    </a:lnTo>
                    <a:close/>
                    <a:moveTo>
                      <a:pt x="7534" y="12886"/>
                    </a:moveTo>
                    <a:lnTo>
                      <a:pt x="7620" y="13859"/>
                    </a:lnTo>
                    <a:lnTo>
                      <a:pt x="7488" y="13870"/>
                    </a:lnTo>
                    <a:lnTo>
                      <a:pt x="7396" y="12903"/>
                    </a:lnTo>
                    <a:close/>
                    <a:moveTo>
                      <a:pt x="5842" y="1089"/>
                    </a:moveTo>
                    <a:lnTo>
                      <a:pt x="5669" y="133"/>
                    </a:lnTo>
                    <a:lnTo>
                      <a:pt x="5801" y="110"/>
                    </a:lnTo>
                    <a:lnTo>
                      <a:pt x="5974" y="1066"/>
                    </a:lnTo>
                    <a:close/>
                    <a:moveTo>
                      <a:pt x="8046" y="12817"/>
                    </a:moveTo>
                    <a:lnTo>
                      <a:pt x="8218" y="13772"/>
                    </a:lnTo>
                    <a:lnTo>
                      <a:pt x="8086" y="13795"/>
                    </a:lnTo>
                    <a:lnTo>
                      <a:pt x="7913" y="12834"/>
                    </a:lnTo>
                    <a:close/>
                    <a:moveTo>
                      <a:pt x="5330" y="1204"/>
                    </a:moveTo>
                    <a:lnTo>
                      <a:pt x="5082" y="260"/>
                    </a:lnTo>
                    <a:lnTo>
                      <a:pt x="5209" y="225"/>
                    </a:lnTo>
                    <a:lnTo>
                      <a:pt x="5462" y="1169"/>
                    </a:lnTo>
                    <a:close/>
                    <a:moveTo>
                      <a:pt x="8552" y="12702"/>
                    </a:moveTo>
                    <a:lnTo>
                      <a:pt x="8805" y="13640"/>
                    </a:lnTo>
                    <a:lnTo>
                      <a:pt x="8679" y="13680"/>
                    </a:lnTo>
                    <a:lnTo>
                      <a:pt x="8426" y="12736"/>
                    </a:lnTo>
                    <a:close/>
                    <a:moveTo>
                      <a:pt x="4840" y="1371"/>
                    </a:moveTo>
                    <a:lnTo>
                      <a:pt x="4512" y="456"/>
                    </a:lnTo>
                    <a:lnTo>
                      <a:pt x="4633" y="415"/>
                    </a:lnTo>
                    <a:lnTo>
                      <a:pt x="4967" y="1325"/>
                    </a:lnTo>
                    <a:close/>
                    <a:moveTo>
                      <a:pt x="9041" y="12535"/>
                    </a:moveTo>
                    <a:lnTo>
                      <a:pt x="9375" y="13450"/>
                    </a:lnTo>
                    <a:lnTo>
                      <a:pt x="9254" y="13490"/>
                    </a:lnTo>
                    <a:lnTo>
                      <a:pt x="8921" y="12575"/>
                    </a:lnTo>
                    <a:close/>
                    <a:moveTo>
                      <a:pt x="4363" y="1572"/>
                    </a:moveTo>
                    <a:lnTo>
                      <a:pt x="3948" y="686"/>
                    </a:lnTo>
                    <a:lnTo>
                      <a:pt x="4075" y="628"/>
                    </a:lnTo>
                    <a:lnTo>
                      <a:pt x="4484" y="1514"/>
                    </a:lnTo>
                    <a:close/>
                    <a:moveTo>
                      <a:pt x="9525" y="12334"/>
                    </a:moveTo>
                    <a:lnTo>
                      <a:pt x="9933" y="13220"/>
                    </a:lnTo>
                    <a:lnTo>
                      <a:pt x="9813" y="13277"/>
                    </a:lnTo>
                    <a:lnTo>
                      <a:pt x="9404" y="12391"/>
                    </a:lnTo>
                    <a:close/>
                    <a:moveTo>
                      <a:pt x="3902" y="1814"/>
                    </a:moveTo>
                    <a:lnTo>
                      <a:pt x="3413" y="974"/>
                    </a:lnTo>
                    <a:lnTo>
                      <a:pt x="3528" y="910"/>
                    </a:lnTo>
                    <a:lnTo>
                      <a:pt x="4017" y="1750"/>
                    </a:lnTo>
                    <a:close/>
                    <a:moveTo>
                      <a:pt x="9985" y="12086"/>
                    </a:moveTo>
                    <a:lnTo>
                      <a:pt x="10474" y="12932"/>
                    </a:lnTo>
                    <a:lnTo>
                      <a:pt x="10359" y="12995"/>
                    </a:lnTo>
                    <a:lnTo>
                      <a:pt x="9870" y="12155"/>
                    </a:lnTo>
                    <a:close/>
                    <a:moveTo>
                      <a:pt x="3471" y="2101"/>
                    </a:moveTo>
                    <a:lnTo>
                      <a:pt x="2907" y="1307"/>
                    </a:lnTo>
                    <a:lnTo>
                      <a:pt x="3016" y="1227"/>
                    </a:lnTo>
                    <a:lnTo>
                      <a:pt x="3574" y="2027"/>
                    </a:lnTo>
                    <a:close/>
                    <a:moveTo>
                      <a:pt x="10417" y="11798"/>
                    </a:moveTo>
                    <a:lnTo>
                      <a:pt x="10981" y="12598"/>
                    </a:lnTo>
                    <a:lnTo>
                      <a:pt x="10871" y="12679"/>
                    </a:lnTo>
                    <a:lnTo>
                      <a:pt x="10307" y="11879"/>
                    </a:lnTo>
                    <a:close/>
                    <a:moveTo>
                      <a:pt x="3056" y="2418"/>
                    </a:moveTo>
                    <a:lnTo>
                      <a:pt x="2435" y="1681"/>
                    </a:lnTo>
                    <a:lnTo>
                      <a:pt x="2533" y="1595"/>
                    </a:lnTo>
                    <a:lnTo>
                      <a:pt x="3160" y="2343"/>
                    </a:lnTo>
                    <a:close/>
                    <a:moveTo>
                      <a:pt x="10825" y="11476"/>
                    </a:moveTo>
                    <a:lnTo>
                      <a:pt x="11453" y="12224"/>
                    </a:lnTo>
                    <a:lnTo>
                      <a:pt x="11355" y="12311"/>
                    </a:lnTo>
                    <a:lnTo>
                      <a:pt x="10728" y="11562"/>
                    </a:lnTo>
                    <a:close/>
                    <a:moveTo>
                      <a:pt x="2677" y="2781"/>
                    </a:moveTo>
                    <a:lnTo>
                      <a:pt x="1986" y="2090"/>
                    </a:lnTo>
                    <a:lnTo>
                      <a:pt x="2078" y="1998"/>
                    </a:lnTo>
                    <a:lnTo>
                      <a:pt x="2769" y="2688"/>
                    </a:lnTo>
                    <a:close/>
                    <a:moveTo>
                      <a:pt x="11211" y="11125"/>
                    </a:moveTo>
                    <a:lnTo>
                      <a:pt x="11902" y="11816"/>
                    </a:lnTo>
                    <a:lnTo>
                      <a:pt x="11804" y="11908"/>
                    </a:lnTo>
                    <a:lnTo>
                      <a:pt x="11113" y="11217"/>
                    </a:lnTo>
                    <a:close/>
                    <a:moveTo>
                      <a:pt x="2331" y="3166"/>
                    </a:moveTo>
                    <a:lnTo>
                      <a:pt x="1583" y="2545"/>
                    </a:lnTo>
                    <a:lnTo>
                      <a:pt x="1669" y="2441"/>
                    </a:lnTo>
                    <a:lnTo>
                      <a:pt x="2418" y="3068"/>
                    </a:lnTo>
                    <a:close/>
                    <a:moveTo>
                      <a:pt x="11556" y="10734"/>
                    </a:moveTo>
                    <a:lnTo>
                      <a:pt x="12304" y="11361"/>
                    </a:lnTo>
                    <a:lnTo>
                      <a:pt x="12218" y="11459"/>
                    </a:lnTo>
                    <a:lnTo>
                      <a:pt x="11470" y="10837"/>
                    </a:lnTo>
                    <a:close/>
                    <a:moveTo>
                      <a:pt x="2015" y="3586"/>
                    </a:moveTo>
                    <a:lnTo>
                      <a:pt x="1215" y="3022"/>
                    </a:lnTo>
                    <a:lnTo>
                      <a:pt x="1295" y="2919"/>
                    </a:lnTo>
                    <a:lnTo>
                      <a:pt x="2095" y="3477"/>
                    </a:lnTo>
                    <a:close/>
                    <a:moveTo>
                      <a:pt x="11873" y="10319"/>
                    </a:moveTo>
                    <a:lnTo>
                      <a:pt x="12667" y="10878"/>
                    </a:lnTo>
                    <a:lnTo>
                      <a:pt x="12592" y="10987"/>
                    </a:lnTo>
                    <a:lnTo>
                      <a:pt x="11792" y="10429"/>
                    </a:lnTo>
                    <a:close/>
                    <a:moveTo>
                      <a:pt x="1744" y="4024"/>
                    </a:moveTo>
                    <a:lnTo>
                      <a:pt x="898" y="3534"/>
                    </a:lnTo>
                    <a:lnTo>
                      <a:pt x="967" y="3419"/>
                    </a:lnTo>
                    <a:lnTo>
                      <a:pt x="1808" y="3908"/>
                    </a:lnTo>
                    <a:close/>
                    <a:moveTo>
                      <a:pt x="12143" y="9882"/>
                    </a:moveTo>
                    <a:lnTo>
                      <a:pt x="12983" y="10371"/>
                    </a:lnTo>
                    <a:lnTo>
                      <a:pt x="12920" y="10486"/>
                    </a:lnTo>
                    <a:lnTo>
                      <a:pt x="12080" y="9997"/>
                    </a:lnTo>
                    <a:close/>
                    <a:moveTo>
                      <a:pt x="1560" y="4369"/>
                    </a:moveTo>
                    <a:lnTo>
                      <a:pt x="1503" y="4490"/>
                    </a:lnTo>
                    <a:lnTo>
                      <a:pt x="622" y="4081"/>
                    </a:lnTo>
                    <a:lnTo>
                      <a:pt x="680" y="3960"/>
                    </a:lnTo>
                    <a:close/>
                    <a:moveTo>
                      <a:pt x="12322" y="9537"/>
                    </a:moveTo>
                    <a:lnTo>
                      <a:pt x="12379" y="9410"/>
                    </a:lnTo>
                    <a:lnTo>
                      <a:pt x="13265" y="9824"/>
                    </a:lnTo>
                    <a:lnTo>
                      <a:pt x="13208" y="9945"/>
                    </a:lnTo>
                    <a:close/>
                    <a:moveTo>
                      <a:pt x="1359" y="4852"/>
                    </a:moveTo>
                    <a:lnTo>
                      <a:pt x="1318" y="4973"/>
                    </a:lnTo>
                    <a:lnTo>
                      <a:pt x="403" y="4645"/>
                    </a:lnTo>
                    <a:lnTo>
                      <a:pt x="444" y="4518"/>
                    </a:lnTo>
                    <a:close/>
                    <a:moveTo>
                      <a:pt x="12523" y="9053"/>
                    </a:moveTo>
                    <a:lnTo>
                      <a:pt x="12569" y="8932"/>
                    </a:lnTo>
                    <a:lnTo>
                      <a:pt x="13484" y="9260"/>
                    </a:lnTo>
                    <a:lnTo>
                      <a:pt x="13438" y="9381"/>
                    </a:lnTo>
                    <a:close/>
                    <a:moveTo>
                      <a:pt x="1198" y="5341"/>
                    </a:moveTo>
                    <a:lnTo>
                      <a:pt x="1157" y="5468"/>
                    </a:lnTo>
                    <a:lnTo>
                      <a:pt x="219" y="5221"/>
                    </a:lnTo>
                    <a:lnTo>
                      <a:pt x="254" y="5088"/>
                    </a:lnTo>
                    <a:close/>
                    <a:moveTo>
                      <a:pt x="12690" y="8564"/>
                    </a:moveTo>
                    <a:lnTo>
                      <a:pt x="12725" y="8432"/>
                    </a:lnTo>
                    <a:lnTo>
                      <a:pt x="13668" y="8685"/>
                    </a:lnTo>
                    <a:lnTo>
                      <a:pt x="13634" y="8817"/>
                    </a:lnTo>
                    <a:close/>
                    <a:moveTo>
                      <a:pt x="1083" y="5854"/>
                    </a:moveTo>
                    <a:lnTo>
                      <a:pt x="1059" y="5980"/>
                    </a:lnTo>
                    <a:lnTo>
                      <a:pt x="104" y="5808"/>
                    </a:lnTo>
                    <a:lnTo>
                      <a:pt x="121" y="5681"/>
                    </a:lnTo>
                    <a:close/>
                    <a:moveTo>
                      <a:pt x="12805" y="8052"/>
                    </a:moveTo>
                    <a:lnTo>
                      <a:pt x="12828" y="7925"/>
                    </a:lnTo>
                    <a:lnTo>
                      <a:pt x="13783" y="8098"/>
                    </a:lnTo>
                    <a:lnTo>
                      <a:pt x="13760" y="8225"/>
                    </a:lnTo>
                    <a:close/>
                    <a:moveTo>
                      <a:pt x="1008" y="6360"/>
                    </a:moveTo>
                    <a:lnTo>
                      <a:pt x="996" y="6492"/>
                    </a:lnTo>
                    <a:lnTo>
                      <a:pt x="24" y="6406"/>
                    </a:lnTo>
                    <a:lnTo>
                      <a:pt x="35" y="6274"/>
                    </a:lnTo>
                    <a:close/>
                    <a:moveTo>
                      <a:pt x="12886" y="7534"/>
                    </a:moveTo>
                    <a:lnTo>
                      <a:pt x="12897" y="7402"/>
                    </a:lnTo>
                    <a:lnTo>
                      <a:pt x="13870" y="7488"/>
                    </a:lnTo>
                    <a:lnTo>
                      <a:pt x="13858" y="762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9">
                <a:extLst>
                  <a:ext uri="{FF2B5EF4-FFF2-40B4-BE49-F238E27FC236}">
                    <a16:creationId xmlns:a16="http://schemas.microsoft.com/office/drawing/2014/main" id="{767CD405-042F-BA72-BD3E-B910616F7F0D}"/>
                  </a:ext>
                </a:extLst>
              </p:cNvPr>
              <p:cNvSpPr/>
              <p:nvPr/>
            </p:nvSpPr>
            <p:spPr>
              <a:xfrm>
                <a:off x="6573635" y="1921865"/>
                <a:ext cx="199103" cy="201929"/>
              </a:xfrm>
              <a:custGeom>
                <a:avLst/>
                <a:gdLst/>
                <a:ahLst/>
                <a:cxnLst/>
                <a:rect l="l" t="t" r="r" b="b"/>
                <a:pathLst>
                  <a:path w="3241" h="3287" extrusionOk="0">
                    <a:moveTo>
                      <a:pt x="3240" y="576"/>
                    </a:moveTo>
                    <a:lnTo>
                      <a:pt x="979" y="0"/>
                    </a:lnTo>
                    <a:cubicBezTo>
                      <a:pt x="789" y="535"/>
                      <a:pt x="443" y="996"/>
                      <a:pt x="0" y="1318"/>
                    </a:cubicBezTo>
                    <a:lnTo>
                      <a:pt x="1266" y="3286"/>
                    </a:lnTo>
                    <a:cubicBezTo>
                      <a:pt x="2199" y="2636"/>
                      <a:pt x="2912" y="1686"/>
                      <a:pt x="3240" y="57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9">
                <a:extLst>
                  <a:ext uri="{FF2B5EF4-FFF2-40B4-BE49-F238E27FC236}">
                    <a16:creationId xmlns:a16="http://schemas.microsoft.com/office/drawing/2014/main" id="{A861E01A-190C-7F11-D29E-77B643D4AA10}"/>
                  </a:ext>
                </a:extLst>
              </p:cNvPr>
              <p:cNvSpPr/>
              <p:nvPr/>
            </p:nvSpPr>
            <p:spPr>
              <a:xfrm>
                <a:off x="6161418" y="1554496"/>
                <a:ext cx="364909" cy="461788"/>
              </a:xfrm>
              <a:custGeom>
                <a:avLst/>
                <a:gdLst/>
                <a:ahLst/>
                <a:cxnLst/>
                <a:rect l="l" t="t" r="r" b="b"/>
                <a:pathLst>
                  <a:path w="5940" h="7517" extrusionOk="0">
                    <a:moveTo>
                      <a:pt x="5087" y="1"/>
                    </a:moveTo>
                    <a:cubicBezTo>
                      <a:pt x="2285" y="1"/>
                      <a:pt x="0" y="2280"/>
                      <a:pt x="0" y="5088"/>
                    </a:cubicBezTo>
                    <a:cubicBezTo>
                      <a:pt x="0" y="5963"/>
                      <a:pt x="225" y="6792"/>
                      <a:pt x="622" y="7517"/>
                    </a:cubicBezTo>
                    <a:lnTo>
                      <a:pt x="2613" y="6303"/>
                    </a:lnTo>
                    <a:cubicBezTo>
                      <a:pt x="2434" y="5934"/>
                      <a:pt x="2331" y="5526"/>
                      <a:pt x="2331" y="5094"/>
                    </a:cubicBezTo>
                    <a:cubicBezTo>
                      <a:pt x="2331" y="3575"/>
                      <a:pt x="3562" y="2343"/>
                      <a:pt x="5082" y="2343"/>
                    </a:cubicBezTo>
                    <a:cubicBezTo>
                      <a:pt x="5197" y="2343"/>
                      <a:pt x="5306" y="2355"/>
                      <a:pt x="5410" y="2366"/>
                    </a:cubicBezTo>
                    <a:lnTo>
                      <a:pt x="5939" y="87"/>
                    </a:lnTo>
                    <a:cubicBezTo>
                      <a:pt x="5663" y="24"/>
                      <a:pt x="5375" y="1"/>
                      <a:pt x="50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9">
                <a:extLst>
                  <a:ext uri="{FF2B5EF4-FFF2-40B4-BE49-F238E27FC236}">
                    <a16:creationId xmlns:a16="http://schemas.microsoft.com/office/drawing/2014/main" id="{25874E05-8C27-5B8B-E9D6-0B48995B5898}"/>
                  </a:ext>
                </a:extLst>
              </p:cNvPr>
              <p:cNvSpPr/>
              <p:nvPr/>
            </p:nvSpPr>
            <p:spPr>
              <a:xfrm>
                <a:off x="6142312" y="1527650"/>
                <a:ext cx="665375" cy="665068"/>
              </a:xfrm>
              <a:custGeom>
                <a:avLst/>
                <a:gdLst/>
                <a:ahLst/>
                <a:cxnLst/>
                <a:rect l="l" t="t" r="r" b="b"/>
                <a:pathLst>
                  <a:path w="10831" h="10826" extrusionOk="0">
                    <a:moveTo>
                      <a:pt x="1261" y="5410"/>
                    </a:moveTo>
                    <a:cubicBezTo>
                      <a:pt x="1261" y="7735"/>
                      <a:pt x="3154" y="9628"/>
                      <a:pt x="5485" y="9628"/>
                    </a:cubicBezTo>
                    <a:cubicBezTo>
                      <a:pt x="7815" y="9628"/>
                      <a:pt x="9709" y="7735"/>
                      <a:pt x="9709" y="5410"/>
                    </a:cubicBezTo>
                    <a:cubicBezTo>
                      <a:pt x="9709" y="3079"/>
                      <a:pt x="7815" y="1186"/>
                      <a:pt x="5485" y="1186"/>
                    </a:cubicBezTo>
                    <a:cubicBezTo>
                      <a:pt x="3165" y="1186"/>
                      <a:pt x="1261" y="3085"/>
                      <a:pt x="1261" y="5410"/>
                    </a:cubicBezTo>
                    <a:close/>
                    <a:moveTo>
                      <a:pt x="9657" y="5410"/>
                    </a:moveTo>
                    <a:cubicBezTo>
                      <a:pt x="9657" y="7712"/>
                      <a:pt x="7787" y="9582"/>
                      <a:pt x="5485" y="9582"/>
                    </a:cubicBezTo>
                    <a:cubicBezTo>
                      <a:pt x="3183" y="9582"/>
                      <a:pt x="1312" y="7712"/>
                      <a:pt x="1312" y="5410"/>
                    </a:cubicBezTo>
                    <a:cubicBezTo>
                      <a:pt x="1312" y="3108"/>
                      <a:pt x="3183" y="1238"/>
                      <a:pt x="5485" y="1238"/>
                    </a:cubicBezTo>
                    <a:cubicBezTo>
                      <a:pt x="7787" y="1238"/>
                      <a:pt x="9657" y="3114"/>
                      <a:pt x="9657" y="5410"/>
                    </a:cubicBezTo>
                    <a:close/>
                    <a:moveTo>
                      <a:pt x="760" y="5358"/>
                    </a:moveTo>
                    <a:lnTo>
                      <a:pt x="760" y="5456"/>
                    </a:lnTo>
                    <a:lnTo>
                      <a:pt x="0" y="5456"/>
                    </a:lnTo>
                    <a:lnTo>
                      <a:pt x="0" y="5358"/>
                    </a:lnTo>
                    <a:close/>
                    <a:moveTo>
                      <a:pt x="10071" y="5468"/>
                    </a:moveTo>
                    <a:lnTo>
                      <a:pt x="10071" y="5364"/>
                    </a:lnTo>
                    <a:lnTo>
                      <a:pt x="10831" y="5364"/>
                    </a:lnTo>
                    <a:lnTo>
                      <a:pt x="10831" y="5468"/>
                    </a:lnTo>
                    <a:close/>
                    <a:moveTo>
                      <a:pt x="783" y="5871"/>
                    </a:moveTo>
                    <a:lnTo>
                      <a:pt x="29" y="5934"/>
                    </a:lnTo>
                    <a:lnTo>
                      <a:pt x="18" y="5830"/>
                    </a:lnTo>
                    <a:lnTo>
                      <a:pt x="777" y="5767"/>
                    </a:lnTo>
                    <a:close/>
                    <a:moveTo>
                      <a:pt x="10048" y="4956"/>
                    </a:moveTo>
                    <a:lnTo>
                      <a:pt x="10802" y="4892"/>
                    </a:lnTo>
                    <a:lnTo>
                      <a:pt x="10808" y="4990"/>
                    </a:lnTo>
                    <a:lnTo>
                      <a:pt x="10054" y="5053"/>
                    </a:lnTo>
                    <a:close/>
                    <a:moveTo>
                      <a:pt x="841" y="6273"/>
                    </a:moveTo>
                    <a:lnTo>
                      <a:pt x="92" y="6400"/>
                    </a:lnTo>
                    <a:lnTo>
                      <a:pt x="69" y="6302"/>
                    </a:lnTo>
                    <a:lnTo>
                      <a:pt x="818" y="6170"/>
                    </a:lnTo>
                    <a:close/>
                    <a:moveTo>
                      <a:pt x="9991" y="4553"/>
                    </a:moveTo>
                    <a:lnTo>
                      <a:pt x="10739" y="4420"/>
                    </a:lnTo>
                    <a:lnTo>
                      <a:pt x="10762" y="4524"/>
                    </a:lnTo>
                    <a:lnTo>
                      <a:pt x="10014" y="4651"/>
                    </a:lnTo>
                    <a:close/>
                    <a:moveTo>
                      <a:pt x="933" y="6665"/>
                    </a:moveTo>
                    <a:lnTo>
                      <a:pt x="202" y="6860"/>
                    </a:lnTo>
                    <a:lnTo>
                      <a:pt x="167" y="6763"/>
                    </a:lnTo>
                    <a:lnTo>
                      <a:pt x="904" y="6567"/>
                    </a:lnTo>
                    <a:close/>
                    <a:moveTo>
                      <a:pt x="9899" y="4156"/>
                    </a:moveTo>
                    <a:lnTo>
                      <a:pt x="10629" y="3960"/>
                    </a:lnTo>
                    <a:lnTo>
                      <a:pt x="10658" y="4064"/>
                    </a:lnTo>
                    <a:lnTo>
                      <a:pt x="9927" y="4259"/>
                    </a:lnTo>
                    <a:close/>
                    <a:moveTo>
                      <a:pt x="1065" y="7050"/>
                    </a:moveTo>
                    <a:lnTo>
                      <a:pt x="351" y="7309"/>
                    </a:lnTo>
                    <a:lnTo>
                      <a:pt x="311" y="7206"/>
                    </a:lnTo>
                    <a:lnTo>
                      <a:pt x="1025" y="6947"/>
                    </a:lnTo>
                    <a:close/>
                    <a:moveTo>
                      <a:pt x="9772" y="3770"/>
                    </a:moveTo>
                    <a:lnTo>
                      <a:pt x="10486" y="3511"/>
                    </a:lnTo>
                    <a:lnTo>
                      <a:pt x="10520" y="3609"/>
                    </a:lnTo>
                    <a:lnTo>
                      <a:pt x="9812" y="3868"/>
                    </a:lnTo>
                    <a:close/>
                    <a:moveTo>
                      <a:pt x="1220" y="7424"/>
                    </a:moveTo>
                    <a:lnTo>
                      <a:pt x="530" y="7747"/>
                    </a:lnTo>
                    <a:lnTo>
                      <a:pt x="489" y="7655"/>
                    </a:lnTo>
                    <a:lnTo>
                      <a:pt x="1180" y="7327"/>
                    </a:lnTo>
                    <a:close/>
                    <a:moveTo>
                      <a:pt x="9611" y="3396"/>
                    </a:moveTo>
                    <a:lnTo>
                      <a:pt x="10296" y="3068"/>
                    </a:lnTo>
                    <a:lnTo>
                      <a:pt x="10342" y="3166"/>
                    </a:lnTo>
                    <a:lnTo>
                      <a:pt x="9651" y="3488"/>
                    </a:lnTo>
                    <a:close/>
                    <a:moveTo>
                      <a:pt x="1416" y="7781"/>
                    </a:moveTo>
                    <a:lnTo>
                      <a:pt x="754" y="8161"/>
                    </a:lnTo>
                    <a:lnTo>
                      <a:pt x="702" y="8075"/>
                    </a:lnTo>
                    <a:lnTo>
                      <a:pt x="1364" y="7695"/>
                    </a:lnTo>
                    <a:close/>
                    <a:moveTo>
                      <a:pt x="9421" y="3039"/>
                    </a:moveTo>
                    <a:lnTo>
                      <a:pt x="10083" y="2659"/>
                    </a:lnTo>
                    <a:lnTo>
                      <a:pt x="10135" y="2746"/>
                    </a:lnTo>
                    <a:lnTo>
                      <a:pt x="9473" y="3125"/>
                    </a:lnTo>
                    <a:close/>
                    <a:moveTo>
                      <a:pt x="1629" y="8121"/>
                    </a:moveTo>
                    <a:lnTo>
                      <a:pt x="1007" y="8558"/>
                    </a:lnTo>
                    <a:lnTo>
                      <a:pt x="950" y="8472"/>
                    </a:lnTo>
                    <a:lnTo>
                      <a:pt x="1571" y="8034"/>
                    </a:lnTo>
                    <a:close/>
                    <a:moveTo>
                      <a:pt x="9197" y="2694"/>
                    </a:moveTo>
                    <a:lnTo>
                      <a:pt x="9824" y="2257"/>
                    </a:lnTo>
                    <a:lnTo>
                      <a:pt x="9881" y="2343"/>
                    </a:lnTo>
                    <a:lnTo>
                      <a:pt x="9254" y="2780"/>
                    </a:lnTo>
                    <a:close/>
                    <a:moveTo>
                      <a:pt x="1882" y="8443"/>
                    </a:moveTo>
                    <a:lnTo>
                      <a:pt x="1301" y="8932"/>
                    </a:lnTo>
                    <a:lnTo>
                      <a:pt x="1238" y="8852"/>
                    </a:lnTo>
                    <a:lnTo>
                      <a:pt x="1819" y="8362"/>
                    </a:lnTo>
                    <a:close/>
                    <a:moveTo>
                      <a:pt x="8949" y="2377"/>
                    </a:moveTo>
                    <a:lnTo>
                      <a:pt x="9530" y="1888"/>
                    </a:lnTo>
                    <a:lnTo>
                      <a:pt x="9594" y="1969"/>
                    </a:lnTo>
                    <a:lnTo>
                      <a:pt x="9012" y="2458"/>
                    </a:lnTo>
                    <a:close/>
                    <a:moveTo>
                      <a:pt x="2164" y="8736"/>
                    </a:moveTo>
                    <a:lnTo>
                      <a:pt x="1623" y="9277"/>
                    </a:lnTo>
                    <a:lnTo>
                      <a:pt x="1548" y="9208"/>
                    </a:lnTo>
                    <a:lnTo>
                      <a:pt x="2089" y="8667"/>
                    </a:lnTo>
                    <a:close/>
                    <a:moveTo>
                      <a:pt x="8673" y="2084"/>
                    </a:moveTo>
                    <a:lnTo>
                      <a:pt x="9214" y="1543"/>
                    </a:lnTo>
                    <a:lnTo>
                      <a:pt x="9283" y="1618"/>
                    </a:lnTo>
                    <a:lnTo>
                      <a:pt x="8748" y="2159"/>
                    </a:lnTo>
                    <a:close/>
                    <a:moveTo>
                      <a:pt x="2463" y="9013"/>
                    </a:moveTo>
                    <a:lnTo>
                      <a:pt x="1974" y="9594"/>
                    </a:lnTo>
                    <a:lnTo>
                      <a:pt x="1899" y="9531"/>
                    </a:lnTo>
                    <a:lnTo>
                      <a:pt x="2389" y="8949"/>
                    </a:lnTo>
                    <a:close/>
                    <a:moveTo>
                      <a:pt x="8374" y="1813"/>
                    </a:moveTo>
                    <a:lnTo>
                      <a:pt x="8863" y="1226"/>
                    </a:lnTo>
                    <a:lnTo>
                      <a:pt x="8938" y="1295"/>
                    </a:lnTo>
                    <a:lnTo>
                      <a:pt x="8448" y="1877"/>
                    </a:lnTo>
                    <a:close/>
                    <a:moveTo>
                      <a:pt x="2791" y="9249"/>
                    </a:moveTo>
                    <a:lnTo>
                      <a:pt x="2348" y="9876"/>
                    </a:lnTo>
                    <a:lnTo>
                      <a:pt x="2262" y="9818"/>
                    </a:lnTo>
                    <a:lnTo>
                      <a:pt x="2699" y="9191"/>
                    </a:lnTo>
                    <a:close/>
                    <a:moveTo>
                      <a:pt x="8040" y="1566"/>
                    </a:moveTo>
                    <a:lnTo>
                      <a:pt x="8477" y="939"/>
                    </a:lnTo>
                    <a:lnTo>
                      <a:pt x="8563" y="996"/>
                    </a:lnTo>
                    <a:lnTo>
                      <a:pt x="8126" y="1623"/>
                    </a:lnTo>
                    <a:close/>
                    <a:moveTo>
                      <a:pt x="3131" y="9462"/>
                    </a:moveTo>
                    <a:lnTo>
                      <a:pt x="2751" y="10123"/>
                    </a:lnTo>
                    <a:lnTo>
                      <a:pt x="2665" y="10077"/>
                    </a:lnTo>
                    <a:lnTo>
                      <a:pt x="3045" y="9416"/>
                    </a:lnTo>
                    <a:close/>
                    <a:moveTo>
                      <a:pt x="7695" y="1353"/>
                    </a:moveTo>
                    <a:lnTo>
                      <a:pt x="8074" y="691"/>
                    </a:lnTo>
                    <a:lnTo>
                      <a:pt x="8161" y="737"/>
                    </a:lnTo>
                    <a:lnTo>
                      <a:pt x="7781" y="1399"/>
                    </a:lnTo>
                    <a:close/>
                    <a:moveTo>
                      <a:pt x="3493" y="9651"/>
                    </a:moveTo>
                    <a:lnTo>
                      <a:pt x="3171" y="10342"/>
                    </a:lnTo>
                    <a:lnTo>
                      <a:pt x="3079" y="10302"/>
                    </a:lnTo>
                    <a:lnTo>
                      <a:pt x="3401" y="9605"/>
                    </a:lnTo>
                    <a:close/>
                    <a:moveTo>
                      <a:pt x="7338" y="1169"/>
                    </a:moveTo>
                    <a:lnTo>
                      <a:pt x="7660" y="478"/>
                    </a:lnTo>
                    <a:lnTo>
                      <a:pt x="7752" y="524"/>
                    </a:lnTo>
                    <a:lnTo>
                      <a:pt x="7430" y="1215"/>
                    </a:lnTo>
                    <a:close/>
                    <a:moveTo>
                      <a:pt x="3873" y="9801"/>
                    </a:moveTo>
                    <a:lnTo>
                      <a:pt x="3614" y="10515"/>
                    </a:lnTo>
                    <a:lnTo>
                      <a:pt x="3517" y="10480"/>
                    </a:lnTo>
                    <a:lnTo>
                      <a:pt x="3775" y="9767"/>
                    </a:lnTo>
                    <a:close/>
                    <a:moveTo>
                      <a:pt x="6964" y="1019"/>
                    </a:moveTo>
                    <a:lnTo>
                      <a:pt x="7223" y="306"/>
                    </a:lnTo>
                    <a:lnTo>
                      <a:pt x="7320" y="346"/>
                    </a:lnTo>
                    <a:lnTo>
                      <a:pt x="7061" y="1054"/>
                    </a:lnTo>
                    <a:close/>
                    <a:moveTo>
                      <a:pt x="4265" y="9916"/>
                    </a:moveTo>
                    <a:lnTo>
                      <a:pt x="4069" y="10653"/>
                    </a:lnTo>
                    <a:lnTo>
                      <a:pt x="3965" y="10624"/>
                    </a:lnTo>
                    <a:lnTo>
                      <a:pt x="4161" y="9887"/>
                    </a:lnTo>
                    <a:close/>
                    <a:moveTo>
                      <a:pt x="6572" y="904"/>
                    </a:moveTo>
                    <a:lnTo>
                      <a:pt x="6768" y="173"/>
                    </a:lnTo>
                    <a:lnTo>
                      <a:pt x="6866" y="202"/>
                    </a:lnTo>
                    <a:lnTo>
                      <a:pt x="6676" y="933"/>
                    </a:lnTo>
                    <a:close/>
                    <a:moveTo>
                      <a:pt x="4662" y="10002"/>
                    </a:moveTo>
                    <a:lnTo>
                      <a:pt x="4529" y="10751"/>
                    </a:lnTo>
                    <a:lnTo>
                      <a:pt x="4426" y="10728"/>
                    </a:lnTo>
                    <a:lnTo>
                      <a:pt x="4558" y="9979"/>
                    </a:lnTo>
                    <a:close/>
                    <a:moveTo>
                      <a:pt x="6169" y="818"/>
                    </a:moveTo>
                    <a:lnTo>
                      <a:pt x="6302" y="70"/>
                    </a:lnTo>
                    <a:lnTo>
                      <a:pt x="6400" y="93"/>
                    </a:lnTo>
                    <a:lnTo>
                      <a:pt x="6273" y="841"/>
                    </a:lnTo>
                    <a:close/>
                    <a:moveTo>
                      <a:pt x="5065" y="10049"/>
                    </a:moveTo>
                    <a:lnTo>
                      <a:pt x="4996" y="10802"/>
                    </a:lnTo>
                    <a:lnTo>
                      <a:pt x="4898" y="10797"/>
                    </a:lnTo>
                    <a:lnTo>
                      <a:pt x="4961" y="10037"/>
                    </a:lnTo>
                    <a:close/>
                    <a:moveTo>
                      <a:pt x="5767" y="766"/>
                    </a:moveTo>
                    <a:lnTo>
                      <a:pt x="5830" y="12"/>
                    </a:lnTo>
                    <a:lnTo>
                      <a:pt x="5934" y="18"/>
                    </a:lnTo>
                    <a:lnTo>
                      <a:pt x="5870" y="778"/>
                    </a:lnTo>
                    <a:close/>
                    <a:moveTo>
                      <a:pt x="5467" y="10060"/>
                    </a:moveTo>
                    <a:lnTo>
                      <a:pt x="5467" y="10825"/>
                    </a:lnTo>
                    <a:lnTo>
                      <a:pt x="5364" y="10825"/>
                    </a:lnTo>
                    <a:lnTo>
                      <a:pt x="5364" y="10060"/>
                    </a:lnTo>
                    <a:close/>
                    <a:moveTo>
                      <a:pt x="5364" y="1"/>
                    </a:moveTo>
                    <a:lnTo>
                      <a:pt x="5467" y="1"/>
                    </a:lnTo>
                    <a:lnTo>
                      <a:pt x="5467" y="760"/>
                    </a:lnTo>
                    <a:lnTo>
                      <a:pt x="5364" y="760"/>
                    </a:lnTo>
                    <a:close/>
                    <a:moveTo>
                      <a:pt x="5876" y="10037"/>
                    </a:moveTo>
                    <a:lnTo>
                      <a:pt x="5939" y="10797"/>
                    </a:lnTo>
                    <a:lnTo>
                      <a:pt x="5841" y="10802"/>
                    </a:lnTo>
                    <a:lnTo>
                      <a:pt x="5772" y="10049"/>
                    </a:lnTo>
                    <a:close/>
                    <a:moveTo>
                      <a:pt x="4961" y="778"/>
                    </a:moveTo>
                    <a:lnTo>
                      <a:pt x="4898" y="18"/>
                    </a:lnTo>
                    <a:lnTo>
                      <a:pt x="4996" y="12"/>
                    </a:lnTo>
                    <a:lnTo>
                      <a:pt x="5065" y="766"/>
                    </a:lnTo>
                    <a:close/>
                    <a:moveTo>
                      <a:pt x="6279" y="9985"/>
                    </a:moveTo>
                    <a:lnTo>
                      <a:pt x="6405" y="10733"/>
                    </a:lnTo>
                    <a:lnTo>
                      <a:pt x="6308" y="10751"/>
                    </a:lnTo>
                    <a:lnTo>
                      <a:pt x="6175" y="10002"/>
                    </a:lnTo>
                    <a:close/>
                    <a:moveTo>
                      <a:pt x="4558" y="835"/>
                    </a:moveTo>
                    <a:lnTo>
                      <a:pt x="4432" y="87"/>
                    </a:lnTo>
                    <a:lnTo>
                      <a:pt x="4529" y="64"/>
                    </a:lnTo>
                    <a:lnTo>
                      <a:pt x="4662" y="812"/>
                    </a:lnTo>
                    <a:close/>
                    <a:moveTo>
                      <a:pt x="6676" y="9887"/>
                    </a:moveTo>
                    <a:lnTo>
                      <a:pt x="6866" y="10624"/>
                    </a:lnTo>
                    <a:lnTo>
                      <a:pt x="6768" y="10653"/>
                    </a:lnTo>
                    <a:lnTo>
                      <a:pt x="6572" y="9916"/>
                    </a:lnTo>
                    <a:close/>
                    <a:moveTo>
                      <a:pt x="4161" y="927"/>
                    </a:moveTo>
                    <a:lnTo>
                      <a:pt x="3971" y="191"/>
                    </a:lnTo>
                    <a:lnTo>
                      <a:pt x="4069" y="162"/>
                    </a:lnTo>
                    <a:lnTo>
                      <a:pt x="4265" y="898"/>
                    </a:lnTo>
                    <a:close/>
                    <a:moveTo>
                      <a:pt x="7056" y="9767"/>
                    </a:moveTo>
                    <a:lnTo>
                      <a:pt x="7315" y="10480"/>
                    </a:lnTo>
                    <a:lnTo>
                      <a:pt x="7211" y="10515"/>
                    </a:lnTo>
                    <a:lnTo>
                      <a:pt x="6952" y="9801"/>
                    </a:lnTo>
                    <a:close/>
                    <a:moveTo>
                      <a:pt x="3775" y="1054"/>
                    </a:moveTo>
                    <a:lnTo>
                      <a:pt x="3517" y="346"/>
                    </a:lnTo>
                    <a:lnTo>
                      <a:pt x="3614" y="306"/>
                    </a:lnTo>
                    <a:lnTo>
                      <a:pt x="3873" y="1019"/>
                    </a:lnTo>
                    <a:close/>
                    <a:moveTo>
                      <a:pt x="7430" y="9605"/>
                    </a:moveTo>
                    <a:lnTo>
                      <a:pt x="7752" y="10302"/>
                    </a:lnTo>
                    <a:lnTo>
                      <a:pt x="7660" y="10342"/>
                    </a:lnTo>
                    <a:lnTo>
                      <a:pt x="7338" y="9651"/>
                    </a:lnTo>
                    <a:close/>
                    <a:moveTo>
                      <a:pt x="3401" y="1215"/>
                    </a:moveTo>
                    <a:lnTo>
                      <a:pt x="3079" y="524"/>
                    </a:lnTo>
                    <a:lnTo>
                      <a:pt x="3171" y="478"/>
                    </a:lnTo>
                    <a:lnTo>
                      <a:pt x="3493" y="1169"/>
                    </a:lnTo>
                    <a:close/>
                    <a:moveTo>
                      <a:pt x="7787" y="9416"/>
                    </a:moveTo>
                    <a:lnTo>
                      <a:pt x="8172" y="10077"/>
                    </a:lnTo>
                    <a:lnTo>
                      <a:pt x="8086" y="10123"/>
                    </a:lnTo>
                    <a:lnTo>
                      <a:pt x="7700" y="9462"/>
                    </a:lnTo>
                    <a:close/>
                    <a:moveTo>
                      <a:pt x="3039" y="1411"/>
                    </a:moveTo>
                    <a:lnTo>
                      <a:pt x="2659" y="749"/>
                    </a:lnTo>
                    <a:lnTo>
                      <a:pt x="2745" y="697"/>
                    </a:lnTo>
                    <a:lnTo>
                      <a:pt x="3125" y="1359"/>
                    </a:lnTo>
                    <a:close/>
                    <a:moveTo>
                      <a:pt x="8126" y="9191"/>
                    </a:moveTo>
                    <a:lnTo>
                      <a:pt x="8563" y="9818"/>
                    </a:lnTo>
                    <a:lnTo>
                      <a:pt x="8477" y="9876"/>
                    </a:lnTo>
                    <a:lnTo>
                      <a:pt x="8040" y="9249"/>
                    </a:lnTo>
                    <a:close/>
                    <a:moveTo>
                      <a:pt x="2699" y="1629"/>
                    </a:moveTo>
                    <a:lnTo>
                      <a:pt x="2262" y="1008"/>
                    </a:lnTo>
                    <a:lnTo>
                      <a:pt x="2348" y="950"/>
                    </a:lnTo>
                    <a:lnTo>
                      <a:pt x="2791" y="1572"/>
                    </a:lnTo>
                    <a:close/>
                    <a:moveTo>
                      <a:pt x="8448" y="8938"/>
                    </a:moveTo>
                    <a:lnTo>
                      <a:pt x="8938" y="9525"/>
                    </a:lnTo>
                    <a:lnTo>
                      <a:pt x="8863" y="9588"/>
                    </a:lnTo>
                    <a:lnTo>
                      <a:pt x="8374" y="9007"/>
                    </a:lnTo>
                    <a:close/>
                    <a:moveTo>
                      <a:pt x="2389" y="1877"/>
                    </a:moveTo>
                    <a:lnTo>
                      <a:pt x="1899" y="1295"/>
                    </a:lnTo>
                    <a:lnTo>
                      <a:pt x="1974" y="1226"/>
                    </a:lnTo>
                    <a:lnTo>
                      <a:pt x="2463" y="1813"/>
                    </a:lnTo>
                    <a:close/>
                    <a:moveTo>
                      <a:pt x="8748" y="8667"/>
                    </a:moveTo>
                    <a:lnTo>
                      <a:pt x="9283" y="9208"/>
                    </a:lnTo>
                    <a:lnTo>
                      <a:pt x="9214" y="9277"/>
                    </a:lnTo>
                    <a:lnTo>
                      <a:pt x="8673" y="8736"/>
                    </a:lnTo>
                    <a:close/>
                    <a:moveTo>
                      <a:pt x="2089" y="2159"/>
                    </a:moveTo>
                    <a:lnTo>
                      <a:pt x="1548" y="1618"/>
                    </a:lnTo>
                    <a:lnTo>
                      <a:pt x="1623" y="1543"/>
                    </a:lnTo>
                    <a:lnTo>
                      <a:pt x="2164" y="2084"/>
                    </a:lnTo>
                    <a:close/>
                    <a:moveTo>
                      <a:pt x="9012" y="8362"/>
                    </a:moveTo>
                    <a:lnTo>
                      <a:pt x="9594" y="8852"/>
                    </a:lnTo>
                    <a:lnTo>
                      <a:pt x="9530" y="8932"/>
                    </a:lnTo>
                    <a:lnTo>
                      <a:pt x="8949" y="8443"/>
                    </a:lnTo>
                    <a:close/>
                    <a:moveTo>
                      <a:pt x="1819" y="2458"/>
                    </a:moveTo>
                    <a:lnTo>
                      <a:pt x="1238" y="1969"/>
                    </a:lnTo>
                    <a:lnTo>
                      <a:pt x="1301" y="1888"/>
                    </a:lnTo>
                    <a:lnTo>
                      <a:pt x="1882" y="2377"/>
                    </a:lnTo>
                    <a:close/>
                    <a:moveTo>
                      <a:pt x="9254" y="8034"/>
                    </a:moveTo>
                    <a:lnTo>
                      <a:pt x="9881" y="8472"/>
                    </a:lnTo>
                    <a:lnTo>
                      <a:pt x="9824" y="8558"/>
                    </a:lnTo>
                    <a:lnTo>
                      <a:pt x="9197" y="8121"/>
                    </a:lnTo>
                    <a:close/>
                    <a:moveTo>
                      <a:pt x="1571" y="2780"/>
                    </a:moveTo>
                    <a:lnTo>
                      <a:pt x="950" y="2343"/>
                    </a:lnTo>
                    <a:lnTo>
                      <a:pt x="1007" y="2257"/>
                    </a:lnTo>
                    <a:lnTo>
                      <a:pt x="1629" y="2694"/>
                    </a:lnTo>
                    <a:close/>
                    <a:moveTo>
                      <a:pt x="9473" y="7695"/>
                    </a:moveTo>
                    <a:lnTo>
                      <a:pt x="10135" y="8075"/>
                    </a:lnTo>
                    <a:lnTo>
                      <a:pt x="10083" y="8161"/>
                    </a:lnTo>
                    <a:lnTo>
                      <a:pt x="9421" y="7781"/>
                    </a:lnTo>
                    <a:close/>
                    <a:moveTo>
                      <a:pt x="1358" y="3125"/>
                    </a:moveTo>
                    <a:lnTo>
                      <a:pt x="697" y="2746"/>
                    </a:lnTo>
                    <a:lnTo>
                      <a:pt x="748" y="2659"/>
                    </a:lnTo>
                    <a:lnTo>
                      <a:pt x="1410" y="3039"/>
                    </a:lnTo>
                    <a:close/>
                    <a:moveTo>
                      <a:pt x="9611" y="7424"/>
                    </a:moveTo>
                    <a:lnTo>
                      <a:pt x="9651" y="7327"/>
                    </a:lnTo>
                    <a:lnTo>
                      <a:pt x="10342" y="7655"/>
                    </a:lnTo>
                    <a:lnTo>
                      <a:pt x="10296" y="7747"/>
                    </a:lnTo>
                    <a:close/>
                    <a:moveTo>
                      <a:pt x="1220" y="3396"/>
                    </a:moveTo>
                    <a:lnTo>
                      <a:pt x="1180" y="3488"/>
                    </a:lnTo>
                    <a:lnTo>
                      <a:pt x="489" y="3166"/>
                    </a:lnTo>
                    <a:lnTo>
                      <a:pt x="530" y="3068"/>
                    </a:lnTo>
                    <a:close/>
                    <a:moveTo>
                      <a:pt x="9772" y="7050"/>
                    </a:moveTo>
                    <a:lnTo>
                      <a:pt x="9812" y="6947"/>
                    </a:lnTo>
                    <a:lnTo>
                      <a:pt x="10520" y="7206"/>
                    </a:lnTo>
                    <a:lnTo>
                      <a:pt x="10486" y="7309"/>
                    </a:lnTo>
                    <a:close/>
                    <a:moveTo>
                      <a:pt x="1065" y="3770"/>
                    </a:moveTo>
                    <a:lnTo>
                      <a:pt x="1025" y="3868"/>
                    </a:lnTo>
                    <a:lnTo>
                      <a:pt x="311" y="3609"/>
                    </a:lnTo>
                    <a:lnTo>
                      <a:pt x="351" y="3511"/>
                    </a:lnTo>
                    <a:close/>
                    <a:moveTo>
                      <a:pt x="9899" y="6665"/>
                    </a:moveTo>
                    <a:lnTo>
                      <a:pt x="9927" y="6567"/>
                    </a:lnTo>
                    <a:lnTo>
                      <a:pt x="10658" y="6763"/>
                    </a:lnTo>
                    <a:lnTo>
                      <a:pt x="10629" y="6860"/>
                    </a:lnTo>
                    <a:close/>
                    <a:moveTo>
                      <a:pt x="933" y="4156"/>
                    </a:moveTo>
                    <a:lnTo>
                      <a:pt x="904" y="4259"/>
                    </a:lnTo>
                    <a:lnTo>
                      <a:pt x="167" y="4064"/>
                    </a:lnTo>
                    <a:lnTo>
                      <a:pt x="202" y="3960"/>
                    </a:lnTo>
                    <a:close/>
                    <a:moveTo>
                      <a:pt x="9991" y="6273"/>
                    </a:moveTo>
                    <a:lnTo>
                      <a:pt x="10014" y="6170"/>
                    </a:lnTo>
                    <a:lnTo>
                      <a:pt x="10762" y="6302"/>
                    </a:lnTo>
                    <a:lnTo>
                      <a:pt x="10739" y="6400"/>
                    </a:lnTo>
                    <a:close/>
                    <a:moveTo>
                      <a:pt x="841" y="4553"/>
                    </a:moveTo>
                    <a:lnTo>
                      <a:pt x="818" y="4651"/>
                    </a:lnTo>
                    <a:lnTo>
                      <a:pt x="69" y="4524"/>
                    </a:lnTo>
                    <a:lnTo>
                      <a:pt x="92" y="4420"/>
                    </a:lnTo>
                    <a:close/>
                    <a:moveTo>
                      <a:pt x="10048" y="5871"/>
                    </a:moveTo>
                    <a:lnTo>
                      <a:pt x="10054" y="5767"/>
                    </a:lnTo>
                    <a:lnTo>
                      <a:pt x="10808" y="5830"/>
                    </a:lnTo>
                    <a:lnTo>
                      <a:pt x="10802" y="5934"/>
                    </a:lnTo>
                    <a:close/>
                    <a:moveTo>
                      <a:pt x="783" y="4956"/>
                    </a:moveTo>
                    <a:lnTo>
                      <a:pt x="777" y="5053"/>
                    </a:lnTo>
                    <a:lnTo>
                      <a:pt x="18" y="4990"/>
                    </a:lnTo>
                    <a:lnTo>
                      <a:pt x="29" y="489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9">
                <a:extLst>
                  <a:ext uri="{FF2B5EF4-FFF2-40B4-BE49-F238E27FC236}">
                    <a16:creationId xmlns:a16="http://schemas.microsoft.com/office/drawing/2014/main" id="{058E94C9-5915-9486-D5C5-7B1D65142166}"/>
                  </a:ext>
                </a:extLst>
              </p:cNvPr>
              <p:cNvSpPr/>
              <p:nvPr/>
            </p:nvSpPr>
            <p:spPr>
              <a:xfrm>
                <a:off x="5824825" y="2060089"/>
                <a:ext cx="585145" cy="5381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8760" extrusionOk="0">
                    <a:moveTo>
                      <a:pt x="8765" y="0"/>
                    </a:moveTo>
                    <a:lnTo>
                      <a:pt x="754" y="0"/>
                    </a:lnTo>
                    <a:cubicBezTo>
                      <a:pt x="340" y="0"/>
                      <a:pt x="0" y="340"/>
                      <a:pt x="0" y="754"/>
                    </a:cubicBezTo>
                    <a:lnTo>
                      <a:pt x="0" y="6371"/>
                    </a:lnTo>
                    <a:cubicBezTo>
                      <a:pt x="0" y="6791"/>
                      <a:pt x="340" y="7131"/>
                      <a:pt x="754" y="7131"/>
                    </a:cubicBezTo>
                    <a:lnTo>
                      <a:pt x="4835" y="7131"/>
                    </a:lnTo>
                    <a:cubicBezTo>
                      <a:pt x="5301" y="7131"/>
                      <a:pt x="5755" y="7263"/>
                      <a:pt x="6147" y="7516"/>
                    </a:cubicBezTo>
                    <a:lnTo>
                      <a:pt x="7879" y="8661"/>
                    </a:lnTo>
                    <a:cubicBezTo>
                      <a:pt x="8028" y="8759"/>
                      <a:pt x="8224" y="8621"/>
                      <a:pt x="8190" y="8448"/>
                    </a:cubicBezTo>
                    <a:lnTo>
                      <a:pt x="7948" y="7372"/>
                    </a:lnTo>
                    <a:cubicBezTo>
                      <a:pt x="7919" y="7251"/>
                      <a:pt x="8017" y="7131"/>
                      <a:pt x="8144" y="7131"/>
                    </a:cubicBezTo>
                    <a:lnTo>
                      <a:pt x="8754" y="7131"/>
                    </a:lnTo>
                    <a:cubicBezTo>
                      <a:pt x="9174" y="7131"/>
                      <a:pt x="9513" y="6791"/>
                      <a:pt x="9513" y="6371"/>
                    </a:cubicBezTo>
                    <a:lnTo>
                      <a:pt x="9513" y="754"/>
                    </a:lnTo>
                    <a:cubicBezTo>
                      <a:pt x="9525" y="340"/>
                      <a:pt x="9185" y="0"/>
                      <a:pt x="8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9">
                <a:extLst>
                  <a:ext uri="{FF2B5EF4-FFF2-40B4-BE49-F238E27FC236}">
                    <a16:creationId xmlns:a16="http://schemas.microsoft.com/office/drawing/2014/main" id="{1F0A1B02-F6EB-F7BA-5E57-449F516B7282}"/>
                  </a:ext>
                </a:extLst>
              </p:cNvPr>
              <p:cNvSpPr/>
              <p:nvPr/>
            </p:nvSpPr>
            <p:spPr>
              <a:xfrm>
                <a:off x="5922074" y="2214900"/>
                <a:ext cx="204755" cy="22361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364" extrusionOk="0">
                    <a:moveTo>
                      <a:pt x="0" y="1"/>
                    </a:moveTo>
                    <a:lnTo>
                      <a:pt x="3332" y="1"/>
                    </a:lnTo>
                    <a:lnTo>
                      <a:pt x="3332" y="364"/>
                    </a:lnTo>
                    <a:lnTo>
                      <a:pt x="0" y="3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9">
                <a:extLst>
                  <a:ext uri="{FF2B5EF4-FFF2-40B4-BE49-F238E27FC236}">
                    <a16:creationId xmlns:a16="http://schemas.microsoft.com/office/drawing/2014/main" id="{B87F0833-0763-1FCF-A592-ABFA24C05FCF}"/>
                  </a:ext>
                </a:extLst>
              </p:cNvPr>
              <p:cNvSpPr/>
              <p:nvPr/>
            </p:nvSpPr>
            <p:spPr>
              <a:xfrm>
                <a:off x="6144770" y="2214900"/>
                <a:ext cx="168018" cy="22361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364" extrusionOk="0">
                    <a:moveTo>
                      <a:pt x="1" y="1"/>
                    </a:moveTo>
                    <a:lnTo>
                      <a:pt x="2734" y="1"/>
                    </a:lnTo>
                    <a:lnTo>
                      <a:pt x="2734" y="364"/>
                    </a:lnTo>
                    <a:lnTo>
                      <a:pt x="1" y="3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9">
                <a:extLst>
                  <a:ext uri="{FF2B5EF4-FFF2-40B4-BE49-F238E27FC236}">
                    <a16:creationId xmlns:a16="http://schemas.microsoft.com/office/drawing/2014/main" id="{52E808DC-003C-3B33-E6E6-915B2EBC5A47}"/>
                  </a:ext>
                </a:extLst>
              </p:cNvPr>
              <p:cNvSpPr/>
              <p:nvPr/>
            </p:nvSpPr>
            <p:spPr>
              <a:xfrm>
                <a:off x="5922074" y="2276455"/>
                <a:ext cx="132264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63" extrusionOk="0">
                    <a:moveTo>
                      <a:pt x="0" y="0"/>
                    </a:moveTo>
                    <a:lnTo>
                      <a:pt x="2152" y="0"/>
                    </a:lnTo>
                    <a:lnTo>
                      <a:pt x="2152" y="363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9">
                <a:extLst>
                  <a:ext uri="{FF2B5EF4-FFF2-40B4-BE49-F238E27FC236}">
                    <a16:creationId xmlns:a16="http://schemas.microsoft.com/office/drawing/2014/main" id="{45F71A58-A455-9FA5-A9D1-84973AC6FC34}"/>
                  </a:ext>
                </a:extLst>
              </p:cNvPr>
              <p:cNvSpPr/>
              <p:nvPr/>
            </p:nvSpPr>
            <p:spPr>
              <a:xfrm>
                <a:off x="6066319" y="2276455"/>
                <a:ext cx="166175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2705" h="363" extrusionOk="0">
                    <a:moveTo>
                      <a:pt x="0" y="0"/>
                    </a:moveTo>
                    <a:lnTo>
                      <a:pt x="2705" y="0"/>
                    </a:lnTo>
                    <a:lnTo>
                      <a:pt x="2705" y="363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9">
                <a:extLst>
                  <a:ext uri="{FF2B5EF4-FFF2-40B4-BE49-F238E27FC236}">
                    <a16:creationId xmlns:a16="http://schemas.microsoft.com/office/drawing/2014/main" id="{7D2C776E-1048-D689-AE88-48F91CF921EB}"/>
                  </a:ext>
                </a:extLst>
              </p:cNvPr>
              <p:cNvSpPr/>
              <p:nvPr/>
            </p:nvSpPr>
            <p:spPr>
              <a:xfrm>
                <a:off x="6252954" y="2276455"/>
                <a:ext cx="59467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363" extrusionOk="0">
                    <a:moveTo>
                      <a:pt x="1" y="0"/>
                    </a:moveTo>
                    <a:lnTo>
                      <a:pt x="967" y="0"/>
                    </a:lnTo>
                    <a:lnTo>
                      <a:pt x="967" y="363"/>
                    </a:lnTo>
                    <a:lnTo>
                      <a:pt x="1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9">
                <a:extLst>
                  <a:ext uri="{FF2B5EF4-FFF2-40B4-BE49-F238E27FC236}">
                    <a16:creationId xmlns:a16="http://schemas.microsoft.com/office/drawing/2014/main" id="{B0AA7404-EF06-90E3-0D1E-CD08FD373F9F}"/>
                  </a:ext>
                </a:extLst>
              </p:cNvPr>
              <p:cNvSpPr/>
              <p:nvPr/>
            </p:nvSpPr>
            <p:spPr>
              <a:xfrm>
                <a:off x="5922074" y="2337950"/>
                <a:ext cx="101486" cy="22361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364" extrusionOk="0">
                    <a:moveTo>
                      <a:pt x="0" y="1"/>
                    </a:moveTo>
                    <a:lnTo>
                      <a:pt x="1652" y="1"/>
                    </a:lnTo>
                    <a:lnTo>
                      <a:pt x="1652" y="363"/>
                    </a:lnTo>
                    <a:lnTo>
                      <a:pt x="0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9">
                <a:extLst>
                  <a:ext uri="{FF2B5EF4-FFF2-40B4-BE49-F238E27FC236}">
                    <a16:creationId xmlns:a16="http://schemas.microsoft.com/office/drawing/2014/main" id="{7ECD15B5-ADAC-9E96-1E1E-0A4F7A31034B}"/>
                  </a:ext>
                </a:extLst>
              </p:cNvPr>
              <p:cNvSpPr/>
              <p:nvPr/>
            </p:nvSpPr>
            <p:spPr>
              <a:xfrm>
                <a:off x="6032347" y="2337950"/>
                <a:ext cx="83118" cy="22361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364" extrusionOk="0">
                    <a:moveTo>
                      <a:pt x="1" y="1"/>
                    </a:moveTo>
                    <a:lnTo>
                      <a:pt x="1353" y="1"/>
                    </a:lnTo>
                    <a:lnTo>
                      <a:pt x="1353" y="363"/>
                    </a:lnTo>
                    <a:lnTo>
                      <a:pt x="1" y="3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9">
                <a:extLst>
                  <a:ext uri="{FF2B5EF4-FFF2-40B4-BE49-F238E27FC236}">
                    <a16:creationId xmlns:a16="http://schemas.microsoft.com/office/drawing/2014/main" id="{F56154B0-E28A-DECE-7D9E-4C680E0D04F3}"/>
                  </a:ext>
                </a:extLst>
              </p:cNvPr>
              <p:cNvSpPr/>
              <p:nvPr/>
            </p:nvSpPr>
            <p:spPr>
              <a:xfrm>
                <a:off x="7584704" y="2233329"/>
                <a:ext cx="925296" cy="2033231"/>
              </a:xfrm>
              <a:custGeom>
                <a:avLst/>
                <a:gdLst/>
                <a:ahLst/>
                <a:cxnLst/>
                <a:rect l="l" t="t" r="r" b="b"/>
                <a:pathLst>
                  <a:path w="15062" h="33097" extrusionOk="0">
                    <a:moveTo>
                      <a:pt x="14434" y="12"/>
                    </a:moveTo>
                    <a:cubicBezTo>
                      <a:pt x="14532" y="0"/>
                      <a:pt x="14618" y="12"/>
                      <a:pt x="14693" y="52"/>
                    </a:cubicBezTo>
                    <a:cubicBezTo>
                      <a:pt x="14774" y="87"/>
                      <a:pt x="14837" y="144"/>
                      <a:pt x="14894" y="213"/>
                    </a:cubicBezTo>
                    <a:cubicBezTo>
                      <a:pt x="14952" y="288"/>
                      <a:pt x="14998" y="380"/>
                      <a:pt x="15027" y="489"/>
                    </a:cubicBezTo>
                    <a:cubicBezTo>
                      <a:pt x="15056" y="587"/>
                      <a:pt x="15061" y="714"/>
                      <a:pt x="15056" y="835"/>
                    </a:cubicBezTo>
                    <a:lnTo>
                      <a:pt x="13145" y="32198"/>
                    </a:lnTo>
                    <a:cubicBezTo>
                      <a:pt x="13139" y="32342"/>
                      <a:pt x="13110" y="32469"/>
                      <a:pt x="13070" y="32584"/>
                    </a:cubicBezTo>
                    <a:cubicBezTo>
                      <a:pt x="13024" y="32699"/>
                      <a:pt x="12967" y="32803"/>
                      <a:pt x="12898" y="32883"/>
                    </a:cubicBezTo>
                    <a:cubicBezTo>
                      <a:pt x="12823" y="32958"/>
                      <a:pt x="12748" y="33016"/>
                      <a:pt x="12662" y="33056"/>
                    </a:cubicBezTo>
                    <a:cubicBezTo>
                      <a:pt x="12570" y="33090"/>
                      <a:pt x="12477" y="33096"/>
                      <a:pt x="12380" y="33085"/>
                    </a:cubicBezTo>
                    <a:lnTo>
                      <a:pt x="496" y="30771"/>
                    </a:lnTo>
                    <a:cubicBezTo>
                      <a:pt x="415" y="30760"/>
                      <a:pt x="341" y="30714"/>
                      <a:pt x="277" y="30656"/>
                    </a:cubicBezTo>
                    <a:cubicBezTo>
                      <a:pt x="214" y="30599"/>
                      <a:pt x="156" y="30524"/>
                      <a:pt x="110" y="30426"/>
                    </a:cubicBezTo>
                    <a:cubicBezTo>
                      <a:pt x="70" y="30334"/>
                      <a:pt x="36" y="30230"/>
                      <a:pt x="18" y="30121"/>
                    </a:cubicBezTo>
                    <a:cubicBezTo>
                      <a:pt x="1" y="30000"/>
                      <a:pt x="1" y="29879"/>
                      <a:pt x="7" y="29758"/>
                    </a:cubicBezTo>
                    <a:lnTo>
                      <a:pt x="2337" y="2250"/>
                    </a:lnTo>
                    <a:cubicBezTo>
                      <a:pt x="2343" y="2135"/>
                      <a:pt x="2372" y="2026"/>
                      <a:pt x="2407" y="1928"/>
                    </a:cubicBezTo>
                    <a:cubicBezTo>
                      <a:pt x="2447" y="1825"/>
                      <a:pt x="2493" y="1732"/>
                      <a:pt x="2550" y="1652"/>
                    </a:cubicBezTo>
                    <a:cubicBezTo>
                      <a:pt x="2608" y="1571"/>
                      <a:pt x="2677" y="1508"/>
                      <a:pt x="2746" y="1456"/>
                    </a:cubicBezTo>
                    <a:cubicBezTo>
                      <a:pt x="2821" y="1410"/>
                      <a:pt x="2890" y="1381"/>
                      <a:pt x="2970" y="1376"/>
                    </a:cubicBezTo>
                    <a:lnTo>
                      <a:pt x="5474" y="1076"/>
                    </a:lnTo>
                    <a:cubicBezTo>
                      <a:pt x="5531" y="1071"/>
                      <a:pt x="5589" y="1076"/>
                      <a:pt x="5635" y="1105"/>
                    </a:cubicBezTo>
                    <a:cubicBezTo>
                      <a:pt x="5687" y="1134"/>
                      <a:pt x="5733" y="1168"/>
                      <a:pt x="5767" y="1220"/>
                    </a:cubicBezTo>
                    <a:cubicBezTo>
                      <a:pt x="5802" y="1272"/>
                      <a:pt x="5831" y="1335"/>
                      <a:pt x="5848" y="1410"/>
                    </a:cubicBezTo>
                    <a:cubicBezTo>
                      <a:pt x="5859" y="1479"/>
                      <a:pt x="5865" y="1560"/>
                      <a:pt x="5859" y="1646"/>
                    </a:cubicBezTo>
                    <a:cubicBezTo>
                      <a:pt x="5854" y="1732"/>
                      <a:pt x="5859" y="1813"/>
                      <a:pt x="5877" y="1882"/>
                    </a:cubicBezTo>
                    <a:cubicBezTo>
                      <a:pt x="5888" y="1957"/>
                      <a:pt x="5917" y="2020"/>
                      <a:pt x="5951" y="2072"/>
                    </a:cubicBezTo>
                    <a:cubicBezTo>
                      <a:pt x="5992" y="2124"/>
                      <a:pt x="6032" y="2164"/>
                      <a:pt x="6084" y="2193"/>
                    </a:cubicBezTo>
                    <a:cubicBezTo>
                      <a:pt x="6136" y="2222"/>
                      <a:pt x="6193" y="2227"/>
                      <a:pt x="6251" y="2222"/>
                    </a:cubicBezTo>
                    <a:lnTo>
                      <a:pt x="10498" y="1761"/>
                    </a:lnTo>
                    <a:cubicBezTo>
                      <a:pt x="10567" y="1755"/>
                      <a:pt x="10630" y="1732"/>
                      <a:pt x="10688" y="1692"/>
                    </a:cubicBezTo>
                    <a:cubicBezTo>
                      <a:pt x="10745" y="1652"/>
                      <a:pt x="10803" y="1594"/>
                      <a:pt x="10843" y="1531"/>
                    </a:cubicBezTo>
                    <a:cubicBezTo>
                      <a:pt x="10895" y="1468"/>
                      <a:pt x="10929" y="1393"/>
                      <a:pt x="10958" y="1318"/>
                    </a:cubicBezTo>
                    <a:cubicBezTo>
                      <a:pt x="10987" y="1238"/>
                      <a:pt x="11010" y="1151"/>
                      <a:pt x="11016" y="1059"/>
                    </a:cubicBezTo>
                    <a:cubicBezTo>
                      <a:pt x="11027" y="961"/>
                      <a:pt x="11045" y="875"/>
                      <a:pt x="11073" y="800"/>
                    </a:cubicBezTo>
                    <a:cubicBezTo>
                      <a:pt x="11102" y="720"/>
                      <a:pt x="11148" y="639"/>
                      <a:pt x="11188" y="581"/>
                    </a:cubicBezTo>
                    <a:cubicBezTo>
                      <a:pt x="11240" y="518"/>
                      <a:pt x="11292" y="466"/>
                      <a:pt x="11355" y="426"/>
                    </a:cubicBezTo>
                    <a:cubicBezTo>
                      <a:pt x="11413" y="380"/>
                      <a:pt x="11476" y="357"/>
                      <a:pt x="11551" y="3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9">
                <a:extLst>
                  <a:ext uri="{FF2B5EF4-FFF2-40B4-BE49-F238E27FC236}">
                    <a16:creationId xmlns:a16="http://schemas.microsoft.com/office/drawing/2014/main" id="{AAC12153-FF91-B8EF-C0EF-46EF4148072E}"/>
                  </a:ext>
                </a:extLst>
              </p:cNvPr>
              <p:cNvSpPr/>
              <p:nvPr/>
            </p:nvSpPr>
            <p:spPr>
              <a:xfrm>
                <a:off x="8377377" y="2203596"/>
                <a:ext cx="244010" cy="2112787"/>
              </a:xfrm>
              <a:custGeom>
                <a:avLst/>
                <a:gdLst/>
                <a:ahLst/>
                <a:cxnLst/>
                <a:rect l="l" t="t" r="r" b="b"/>
                <a:pathLst>
                  <a:path w="3972" h="34392" extrusionOk="0">
                    <a:moveTo>
                      <a:pt x="3960" y="1457"/>
                    </a:moveTo>
                    <a:cubicBezTo>
                      <a:pt x="3919" y="835"/>
                      <a:pt x="2935" y="202"/>
                      <a:pt x="2389" y="1"/>
                    </a:cubicBezTo>
                    <a:cubicBezTo>
                      <a:pt x="2786" y="634"/>
                      <a:pt x="2757" y="1434"/>
                      <a:pt x="2711" y="2176"/>
                    </a:cubicBezTo>
                    <a:cubicBezTo>
                      <a:pt x="2020" y="12178"/>
                      <a:pt x="1571" y="22191"/>
                      <a:pt x="915" y="32199"/>
                    </a:cubicBezTo>
                    <a:cubicBezTo>
                      <a:pt x="864" y="33028"/>
                      <a:pt x="725" y="34000"/>
                      <a:pt x="0" y="34392"/>
                    </a:cubicBezTo>
                    <a:cubicBezTo>
                      <a:pt x="553" y="34271"/>
                      <a:pt x="1784" y="33805"/>
                      <a:pt x="2003" y="33269"/>
                    </a:cubicBezTo>
                    <a:cubicBezTo>
                      <a:pt x="2210" y="32746"/>
                      <a:pt x="2245" y="32170"/>
                      <a:pt x="2273" y="31601"/>
                    </a:cubicBezTo>
                    <a:lnTo>
                      <a:pt x="3971" y="1842"/>
                    </a:lnTo>
                    <a:cubicBezTo>
                      <a:pt x="3965" y="1848"/>
                      <a:pt x="3965" y="1589"/>
                      <a:pt x="3960" y="145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9">
                <a:extLst>
                  <a:ext uri="{FF2B5EF4-FFF2-40B4-BE49-F238E27FC236}">
                    <a16:creationId xmlns:a16="http://schemas.microsoft.com/office/drawing/2014/main" id="{91214920-B78A-E048-D575-57CE417F496E}"/>
                  </a:ext>
                </a:extLst>
              </p:cNvPr>
              <p:cNvSpPr/>
              <p:nvPr/>
            </p:nvSpPr>
            <p:spPr>
              <a:xfrm>
                <a:off x="7552206" y="2184183"/>
                <a:ext cx="995268" cy="2138220"/>
              </a:xfrm>
              <a:custGeom>
                <a:avLst/>
                <a:gdLst/>
                <a:ahLst/>
                <a:cxnLst/>
                <a:rect l="l" t="t" r="r" b="b"/>
                <a:pathLst>
                  <a:path w="16201" h="34806" extrusionOk="0">
                    <a:moveTo>
                      <a:pt x="15015" y="23"/>
                    </a:moveTo>
                    <a:cubicBezTo>
                      <a:pt x="15188" y="0"/>
                      <a:pt x="15354" y="29"/>
                      <a:pt x="15504" y="92"/>
                    </a:cubicBezTo>
                    <a:cubicBezTo>
                      <a:pt x="15654" y="156"/>
                      <a:pt x="15786" y="265"/>
                      <a:pt x="15884" y="403"/>
                    </a:cubicBezTo>
                    <a:cubicBezTo>
                      <a:pt x="15993" y="541"/>
                      <a:pt x="16074" y="714"/>
                      <a:pt x="16131" y="910"/>
                    </a:cubicBezTo>
                    <a:cubicBezTo>
                      <a:pt x="16183" y="1099"/>
                      <a:pt x="16200" y="1324"/>
                      <a:pt x="16189" y="1560"/>
                    </a:cubicBezTo>
                    <a:lnTo>
                      <a:pt x="14301" y="33114"/>
                    </a:lnTo>
                    <a:cubicBezTo>
                      <a:pt x="14290" y="33378"/>
                      <a:pt x="14232" y="33626"/>
                      <a:pt x="14146" y="33839"/>
                    </a:cubicBezTo>
                    <a:cubicBezTo>
                      <a:pt x="14060" y="34057"/>
                      <a:pt x="13950" y="34242"/>
                      <a:pt x="13812" y="34391"/>
                    </a:cubicBezTo>
                    <a:cubicBezTo>
                      <a:pt x="13686" y="34547"/>
                      <a:pt x="13524" y="34650"/>
                      <a:pt x="13363" y="34719"/>
                    </a:cubicBezTo>
                    <a:cubicBezTo>
                      <a:pt x="13196" y="34782"/>
                      <a:pt x="13018" y="34805"/>
                      <a:pt x="12834" y="34759"/>
                    </a:cubicBezTo>
                    <a:lnTo>
                      <a:pt x="939" y="32360"/>
                    </a:lnTo>
                    <a:cubicBezTo>
                      <a:pt x="789" y="32331"/>
                      <a:pt x="651" y="32250"/>
                      <a:pt x="536" y="32141"/>
                    </a:cubicBezTo>
                    <a:cubicBezTo>
                      <a:pt x="415" y="32026"/>
                      <a:pt x="311" y="31882"/>
                      <a:pt x="225" y="31709"/>
                    </a:cubicBezTo>
                    <a:cubicBezTo>
                      <a:pt x="144" y="31537"/>
                      <a:pt x="81" y="31341"/>
                      <a:pt x="47" y="31128"/>
                    </a:cubicBezTo>
                    <a:cubicBezTo>
                      <a:pt x="12" y="30909"/>
                      <a:pt x="1" y="30691"/>
                      <a:pt x="24" y="30449"/>
                    </a:cubicBezTo>
                    <a:lnTo>
                      <a:pt x="2372" y="3085"/>
                    </a:lnTo>
                    <a:cubicBezTo>
                      <a:pt x="2389" y="2878"/>
                      <a:pt x="2435" y="2676"/>
                      <a:pt x="2498" y="2481"/>
                    </a:cubicBezTo>
                    <a:cubicBezTo>
                      <a:pt x="2561" y="2296"/>
                      <a:pt x="2659" y="2124"/>
                      <a:pt x="2763" y="1974"/>
                    </a:cubicBezTo>
                    <a:cubicBezTo>
                      <a:pt x="2872" y="1819"/>
                      <a:pt x="2987" y="1698"/>
                      <a:pt x="3125" y="1606"/>
                    </a:cubicBezTo>
                    <a:cubicBezTo>
                      <a:pt x="3252" y="1514"/>
                      <a:pt x="3396" y="1456"/>
                      <a:pt x="3540" y="1433"/>
                    </a:cubicBezTo>
                    <a:close/>
                    <a:moveTo>
                      <a:pt x="13680" y="33004"/>
                    </a:moveTo>
                    <a:lnTo>
                      <a:pt x="15585" y="1640"/>
                    </a:lnTo>
                    <a:cubicBezTo>
                      <a:pt x="15590" y="1520"/>
                      <a:pt x="15585" y="1399"/>
                      <a:pt x="15556" y="1295"/>
                    </a:cubicBezTo>
                    <a:cubicBezTo>
                      <a:pt x="15527" y="1197"/>
                      <a:pt x="15481" y="1099"/>
                      <a:pt x="15423" y="1025"/>
                    </a:cubicBezTo>
                    <a:cubicBezTo>
                      <a:pt x="15366" y="950"/>
                      <a:pt x="15303" y="892"/>
                      <a:pt x="15222" y="858"/>
                    </a:cubicBezTo>
                    <a:cubicBezTo>
                      <a:pt x="15147" y="823"/>
                      <a:pt x="15061" y="806"/>
                      <a:pt x="14963" y="823"/>
                    </a:cubicBezTo>
                    <a:lnTo>
                      <a:pt x="12057" y="1169"/>
                    </a:lnTo>
                    <a:cubicBezTo>
                      <a:pt x="11994" y="1174"/>
                      <a:pt x="11930" y="1203"/>
                      <a:pt x="11867" y="1238"/>
                    </a:cubicBezTo>
                    <a:cubicBezTo>
                      <a:pt x="11809" y="1284"/>
                      <a:pt x="11752" y="1330"/>
                      <a:pt x="11700" y="1399"/>
                    </a:cubicBezTo>
                    <a:cubicBezTo>
                      <a:pt x="11648" y="1462"/>
                      <a:pt x="11614" y="1531"/>
                      <a:pt x="11585" y="1612"/>
                    </a:cubicBezTo>
                    <a:cubicBezTo>
                      <a:pt x="11556" y="1692"/>
                      <a:pt x="11533" y="1779"/>
                      <a:pt x="11527" y="1871"/>
                    </a:cubicBezTo>
                    <a:cubicBezTo>
                      <a:pt x="11522" y="1963"/>
                      <a:pt x="11499" y="2049"/>
                      <a:pt x="11470" y="2130"/>
                    </a:cubicBezTo>
                    <a:cubicBezTo>
                      <a:pt x="11441" y="2210"/>
                      <a:pt x="11395" y="2291"/>
                      <a:pt x="11355" y="2348"/>
                    </a:cubicBezTo>
                    <a:cubicBezTo>
                      <a:pt x="11303" y="2412"/>
                      <a:pt x="11251" y="2463"/>
                      <a:pt x="11194" y="2504"/>
                    </a:cubicBezTo>
                    <a:cubicBezTo>
                      <a:pt x="11136" y="2538"/>
                      <a:pt x="11073" y="2567"/>
                      <a:pt x="11010" y="2578"/>
                    </a:cubicBezTo>
                    <a:lnTo>
                      <a:pt x="6757" y="3039"/>
                    </a:lnTo>
                    <a:cubicBezTo>
                      <a:pt x="6699" y="3045"/>
                      <a:pt x="6642" y="3027"/>
                      <a:pt x="6590" y="3010"/>
                    </a:cubicBezTo>
                    <a:cubicBezTo>
                      <a:pt x="6544" y="2981"/>
                      <a:pt x="6498" y="2941"/>
                      <a:pt x="6463" y="2883"/>
                    </a:cubicBezTo>
                    <a:cubicBezTo>
                      <a:pt x="6429" y="2837"/>
                      <a:pt x="6400" y="2768"/>
                      <a:pt x="6383" y="2699"/>
                    </a:cubicBezTo>
                    <a:cubicBezTo>
                      <a:pt x="6371" y="2625"/>
                      <a:pt x="6360" y="2550"/>
                      <a:pt x="6371" y="2463"/>
                    </a:cubicBezTo>
                    <a:cubicBezTo>
                      <a:pt x="6377" y="2377"/>
                      <a:pt x="6371" y="2296"/>
                      <a:pt x="6354" y="2222"/>
                    </a:cubicBezTo>
                    <a:cubicBezTo>
                      <a:pt x="6342" y="2153"/>
                      <a:pt x="6314" y="2089"/>
                      <a:pt x="6273" y="2038"/>
                    </a:cubicBezTo>
                    <a:cubicBezTo>
                      <a:pt x="6239" y="1986"/>
                      <a:pt x="6199" y="1945"/>
                      <a:pt x="6147" y="1922"/>
                    </a:cubicBezTo>
                    <a:cubicBezTo>
                      <a:pt x="6095" y="1894"/>
                      <a:pt x="6037" y="1888"/>
                      <a:pt x="5980" y="1894"/>
                    </a:cubicBezTo>
                    <a:lnTo>
                      <a:pt x="3476" y="2187"/>
                    </a:lnTo>
                    <a:cubicBezTo>
                      <a:pt x="3396" y="2193"/>
                      <a:pt x="3327" y="2233"/>
                      <a:pt x="3252" y="2273"/>
                    </a:cubicBezTo>
                    <a:cubicBezTo>
                      <a:pt x="3183" y="2325"/>
                      <a:pt x="3120" y="2389"/>
                      <a:pt x="3062" y="2469"/>
                    </a:cubicBezTo>
                    <a:cubicBezTo>
                      <a:pt x="3005" y="2550"/>
                      <a:pt x="2953" y="2642"/>
                      <a:pt x="2918" y="2740"/>
                    </a:cubicBezTo>
                    <a:cubicBezTo>
                      <a:pt x="2878" y="2843"/>
                      <a:pt x="2849" y="2953"/>
                      <a:pt x="2843" y="3068"/>
                    </a:cubicBezTo>
                    <a:lnTo>
                      <a:pt x="513" y="30576"/>
                    </a:lnTo>
                    <a:cubicBezTo>
                      <a:pt x="501" y="30697"/>
                      <a:pt x="507" y="30817"/>
                      <a:pt x="530" y="30932"/>
                    </a:cubicBezTo>
                    <a:cubicBezTo>
                      <a:pt x="547" y="31048"/>
                      <a:pt x="576" y="31157"/>
                      <a:pt x="622" y="31243"/>
                    </a:cubicBezTo>
                    <a:cubicBezTo>
                      <a:pt x="662" y="31335"/>
                      <a:pt x="720" y="31416"/>
                      <a:pt x="789" y="31473"/>
                    </a:cubicBezTo>
                    <a:cubicBezTo>
                      <a:pt x="852" y="31531"/>
                      <a:pt x="921" y="31571"/>
                      <a:pt x="1002" y="31589"/>
                    </a:cubicBezTo>
                    <a:lnTo>
                      <a:pt x="12886" y="33896"/>
                    </a:lnTo>
                    <a:cubicBezTo>
                      <a:pt x="12989" y="33919"/>
                      <a:pt x="13081" y="33902"/>
                      <a:pt x="13168" y="33867"/>
                    </a:cubicBezTo>
                    <a:cubicBezTo>
                      <a:pt x="13254" y="33833"/>
                      <a:pt x="13340" y="33775"/>
                      <a:pt x="13404" y="33695"/>
                    </a:cubicBezTo>
                    <a:cubicBezTo>
                      <a:pt x="13478" y="33614"/>
                      <a:pt x="13536" y="33516"/>
                      <a:pt x="13576" y="33401"/>
                    </a:cubicBezTo>
                    <a:cubicBezTo>
                      <a:pt x="13639" y="33269"/>
                      <a:pt x="13668" y="33142"/>
                      <a:pt x="13680" y="3300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9">
                <a:extLst>
                  <a:ext uri="{FF2B5EF4-FFF2-40B4-BE49-F238E27FC236}">
                    <a16:creationId xmlns:a16="http://schemas.microsoft.com/office/drawing/2014/main" id="{E29749D0-9AEF-784B-5316-2CDEE712F5A1}"/>
                  </a:ext>
                </a:extLst>
              </p:cNvPr>
              <p:cNvSpPr/>
              <p:nvPr/>
            </p:nvSpPr>
            <p:spPr>
              <a:xfrm>
                <a:off x="7565659" y="2256674"/>
                <a:ext cx="657942" cy="1658432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26996" extrusionOk="0">
                    <a:moveTo>
                      <a:pt x="5128" y="0"/>
                    </a:moveTo>
                    <a:lnTo>
                      <a:pt x="4575" y="63"/>
                    </a:lnTo>
                    <a:lnTo>
                      <a:pt x="4575" y="311"/>
                    </a:lnTo>
                    <a:cubicBezTo>
                      <a:pt x="4558" y="230"/>
                      <a:pt x="4541" y="150"/>
                      <a:pt x="4518" y="69"/>
                    </a:cubicBezTo>
                    <a:lnTo>
                      <a:pt x="3793" y="167"/>
                    </a:lnTo>
                    <a:cubicBezTo>
                      <a:pt x="3821" y="276"/>
                      <a:pt x="3850" y="374"/>
                      <a:pt x="3867" y="483"/>
                    </a:cubicBezTo>
                    <a:cubicBezTo>
                      <a:pt x="3660" y="524"/>
                      <a:pt x="3505" y="714"/>
                      <a:pt x="3505" y="927"/>
                    </a:cubicBezTo>
                    <a:lnTo>
                      <a:pt x="3505" y="1105"/>
                    </a:lnTo>
                    <a:cubicBezTo>
                      <a:pt x="3407" y="817"/>
                      <a:pt x="3286" y="541"/>
                      <a:pt x="3142" y="265"/>
                    </a:cubicBezTo>
                    <a:cubicBezTo>
                      <a:pt x="3062" y="294"/>
                      <a:pt x="2987" y="340"/>
                      <a:pt x="2906" y="386"/>
                    </a:cubicBezTo>
                    <a:cubicBezTo>
                      <a:pt x="2774" y="483"/>
                      <a:pt x="2653" y="604"/>
                      <a:pt x="2544" y="754"/>
                    </a:cubicBezTo>
                    <a:cubicBezTo>
                      <a:pt x="2440" y="909"/>
                      <a:pt x="2354" y="1076"/>
                      <a:pt x="2279" y="1266"/>
                    </a:cubicBezTo>
                    <a:cubicBezTo>
                      <a:pt x="2216" y="1456"/>
                      <a:pt x="2164" y="1652"/>
                      <a:pt x="2153" y="1870"/>
                    </a:cubicBezTo>
                    <a:lnTo>
                      <a:pt x="1675" y="7424"/>
                    </a:lnTo>
                    <a:cubicBezTo>
                      <a:pt x="2527" y="6647"/>
                      <a:pt x="3160" y="5720"/>
                      <a:pt x="3493" y="4696"/>
                    </a:cubicBezTo>
                    <a:lnTo>
                      <a:pt x="3493" y="4926"/>
                    </a:lnTo>
                    <a:cubicBezTo>
                      <a:pt x="3493" y="5179"/>
                      <a:pt x="3706" y="5387"/>
                      <a:pt x="3954" y="5387"/>
                    </a:cubicBezTo>
                    <a:lnTo>
                      <a:pt x="4126" y="5387"/>
                    </a:lnTo>
                    <a:cubicBezTo>
                      <a:pt x="3925" y="5962"/>
                      <a:pt x="3447" y="6946"/>
                      <a:pt x="2337" y="7735"/>
                    </a:cubicBezTo>
                    <a:cubicBezTo>
                      <a:pt x="2135" y="7631"/>
                      <a:pt x="1911" y="7539"/>
                      <a:pt x="1675" y="7447"/>
                    </a:cubicBezTo>
                    <a:lnTo>
                      <a:pt x="0" y="26996"/>
                    </a:lnTo>
                    <a:cubicBezTo>
                      <a:pt x="1836" y="24343"/>
                      <a:pt x="3085" y="20372"/>
                      <a:pt x="3919" y="16712"/>
                    </a:cubicBezTo>
                    <a:cubicBezTo>
                      <a:pt x="4339" y="17144"/>
                      <a:pt x="4759" y="17558"/>
                      <a:pt x="5191" y="17949"/>
                    </a:cubicBezTo>
                    <a:cubicBezTo>
                      <a:pt x="6705" y="19322"/>
                      <a:pt x="8203" y="20337"/>
                      <a:pt x="9021" y="20337"/>
                    </a:cubicBezTo>
                    <a:cubicBezTo>
                      <a:pt x="9208" y="20337"/>
                      <a:pt x="9359" y="20284"/>
                      <a:pt x="9467" y="20171"/>
                    </a:cubicBezTo>
                    <a:cubicBezTo>
                      <a:pt x="10710" y="18859"/>
                      <a:pt x="7683" y="12695"/>
                      <a:pt x="5277" y="10393"/>
                    </a:cubicBezTo>
                    <a:cubicBezTo>
                      <a:pt x="5036" y="10163"/>
                      <a:pt x="4788" y="9979"/>
                      <a:pt x="4552" y="9829"/>
                    </a:cubicBezTo>
                    <a:cubicBezTo>
                      <a:pt x="4213" y="9087"/>
                      <a:pt x="3637" y="8460"/>
                      <a:pt x="2912" y="8045"/>
                    </a:cubicBezTo>
                    <a:cubicBezTo>
                      <a:pt x="4092" y="7107"/>
                      <a:pt x="4581" y="5968"/>
                      <a:pt x="4759" y="5387"/>
                    </a:cubicBezTo>
                    <a:lnTo>
                      <a:pt x="5162" y="5387"/>
                    </a:lnTo>
                    <a:cubicBezTo>
                      <a:pt x="5416" y="5387"/>
                      <a:pt x="5623" y="5179"/>
                      <a:pt x="5623" y="4926"/>
                    </a:cubicBezTo>
                    <a:lnTo>
                      <a:pt x="5623" y="938"/>
                    </a:lnTo>
                    <a:cubicBezTo>
                      <a:pt x="5623" y="685"/>
                      <a:pt x="5416" y="478"/>
                      <a:pt x="5162" y="478"/>
                    </a:cubicBezTo>
                    <a:lnTo>
                      <a:pt x="5128" y="478"/>
                    </a:lnTo>
                    <a:lnTo>
                      <a:pt x="5128" y="0"/>
                    </a:ln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9">
                <a:extLst>
                  <a:ext uri="{FF2B5EF4-FFF2-40B4-BE49-F238E27FC236}">
                    <a16:creationId xmlns:a16="http://schemas.microsoft.com/office/drawing/2014/main" id="{FA0A7191-2A7E-5B57-CC27-85FDF7E3E0B5}"/>
                  </a:ext>
                </a:extLst>
              </p:cNvPr>
              <p:cNvSpPr/>
              <p:nvPr/>
            </p:nvSpPr>
            <p:spPr>
              <a:xfrm>
                <a:off x="7516881" y="2637066"/>
                <a:ext cx="627533" cy="824854"/>
              </a:xfrm>
              <a:custGeom>
                <a:avLst/>
                <a:gdLst/>
                <a:ahLst/>
                <a:cxnLst/>
                <a:rect l="l" t="t" r="r" b="b"/>
                <a:pathLst>
                  <a:path w="10215" h="13427" extrusionOk="0">
                    <a:moveTo>
                      <a:pt x="4788" y="2268"/>
                    </a:moveTo>
                    <a:cubicBezTo>
                      <a:pt x="7188" y="4570"/>
                      <a:pt x="10215" y="10733"/>
                      <a:pt x="8972" y="12045"/>
                    </a:cubicBezTo>
                    <a:cubicBezTo>
                      <a:pt x="7654" y="13426"/>
                      <a:pt x="23" y="5899"/>
                      <a:pt x="12" y="3338"/>
                    </a:cubicBezTo>
                    <a:cubicBezTo>
                      <a:pt x="0" y="1917"/>
                      <a:pt x="2429" y="0"/>
                      <a:pt x="4788" y="22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9">
                <a:extLst>
                  <a:ext uri="{FF2B5EF4-FFF2-40B4-BE49-F238E27FC236}">
                    <a16:creationId xmlns:a16="http://schemas.microsoft.com/office/drawing/2014/main" id="{9559A26B-CE85-4474-5619-658804CC2B3D}"/>
                  </a:ext>
                </a:extLst>
              </p:cNvPr>
              <p:cNvSpPr/>
              <p:nvPr/>
            </p:nvSpPr>
            <p:spPr>
              <a:xfrm>
                <a:off x="7516943" y="2712444"/>
                <a:ext cx="326637" cy="528135"/>
              </a:xfrm>
              <a:custGeom>
                <a:avLst/>
                <a:gdLst/>
                <a:ahLst/>
                <a:cxnLst/>
                <a:rect l="l" t="t" r="r" b="b"/>
                <a:pathLst>
                  <a:path w="5317" h="8597" extrusionOk="0">
                    <a:moveTo>
                      <a:pt x="2502" y="1"/>
                    </a:moveTo>
                    <a:cubicBezTo>
                      <a:pt x="1081" y="1"/>
                      <a:pt x="1" y="1166"/>
                      <a:pt x="5" y="2111"/>
                    </a:cubicBezTo>
                    <a:cubicBezTo>
                      <a:pt x="22" y="3532"/>
                      <a:pt x="2376" y="6485"/>
                      <a:pt x="4701" y="8597"/>
                    </a:cubicBezTo>
                    <a:cubicBezTo>
                      <a:pt x="4816" y="8154"/>
                      <a:pt x="4891" y="7710"/>
                      <a:pt x="4937" y="7256"/>
                    </a:cubicBezTo>
                    <a:cubicBezTo>
                      <a:pt x="5132" y="5196"/>
                      <a:pt x="5317" y="3199"/>
                      <a:pt x="4816" y="1069"/>
                    </a:cubicBezTo>
                    <a:lnTo>
                      <a:pt x="4787" y="1041"/>
                    </a:lnTo>
                    <a:cubicBezTo>
                      <a:pt x="4002" y="290"/>
                      <a:pt x="3210" y="1"/>
                      <a:pt x="2502" y="1"/>
                    </a:cubicBezTo>
                    <a:close/>
                  </a:path>
                </a:pathLst>
              </a:custGeom>
              <a:solidFill>
                <a:srgbClr val="134F5C">
                  <a:alpha val="503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9">
                <a:extLst>
                  <a:ext uri="{FF2B5EF4-FFF2-40B4-BE49-F238E27FC236}">
                    <a16:creationId xmlns:a16="http://schemas.microsoft.com/office/drawing/2014/main" id="{A2FA5722-7216-6A14-8ED9-1773F03C10A7}"/>
                  </a:ext>
                </a:extLst>
              </p:cNvPr>
              <p:cNvSpPr/>
              <p:nvPr/>
            </p:nvSpPr>
            <p:spPr>
              <a:xfrm>
                <a:off x="6575355" y="2597810"/>
                <a:ext cx="1230739" cy="1389419"/>
              </a:xfrm>
              <a:custGeom>
                <a:avLst/>
                <a:gdLst/>
                <a:ahLst/>
                <a:cxnLst/>
                <a:rect l="l" t="t" r="r" b="b"/>
                <a:pathLst>
                  <a:path w="20034" h="22617" extrusionOk="0">
                    <a:moveTo>
                      <a:pt x="10020" y="22617"/>
                    </a:moveTo>
                    <a:cubicBezTo>
                      <a:pt x="4075" y="22617"/>
                      <a:pt x="1399" y="11015"/>
                      <a:pt x="364" y="4426"/>
                    </a:cubicBezTo>
                    <a:cubicBezTo>
                      <a:pt x="1" y="2095"/>
                      <a:pt x="1900" y="0"/>
                      <a:pt x="4386" y="0"/>
                    </a:cubicBezTo>
                    <a:lnTo>
                      <a:pt x="15643" y="0"/>
                    </a:lnTo>
                    <a:cubicBezTo>
                      <a:pt x="18134" y="0"/>
                      <a:pt x="20034" y="2095"/>
                      <a:pt x="19665" y="4426"/>
                    </a:cubicBezTo>
                    <a:cubicBezTo>
                      <a:pt x="18629" y="11015"/>
                      <a:pt x="15959" y="22617"/>
                      <a:pt x="10020" y="226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9">
                <a:extLst>
                  <a:ext uri="{FF2B5EF4-FFF2-40B4-BE49-F238E27FC236}">
                    <a16:creationId xmlns:a16="http://schemas.microsoft.com/office/drawing/2014/main" id="{348FFD34-390C-11E6-CD4E-7C1D4BF2B43D}"/>
                  </a:ext>
                </a:extLst>
              </p:cNvPr>
              <p:cNvSpPr/>
              <p:nvPr/>
            </p:nvSpPr>
            <p:spPr>
              <a:xfrm>
                <a:off x="6906665" y="2978940"/>
                <a:ext cx="567821" cy="273313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4449" extrusionOk="0">
                    <a:moveTo>
                      <a:pt x="8287" y="4449"/>
                    </a:moveTo>
                    <a:lnTo>
                      <a:pt x="956" y="4449"/>
                    </a:lnTo>
                    <a:cubicBezTo>
                      <a:pt x="432" y="4449"/>
                      <a:pt x="0" y="4029"/>
                      <a:pt x="0" y="3493"/>
                    </a:cubicBezTo>
                    <a:lnTo>
                      <a:pt x="0" y="955"/>
                    </a:lnTo>
                    <a:cubicBezTo>
                      <a:pt x="0" y="432"/>
                      <a:pt x="426" y="0"/>
                      <a:pt x="956" y="0"/>
                    </a:cubicBezTo>
                    <a:lnTo>
                      <a:pt x="8287" y="0"/>
                    </a:lnTo>
                    <a:cubicBezTo>
                      <a:pt x="8811" y="0"/>
                      <a:pt x="9242" y="420"/>
                      <a:pt x="9242" y="955"/>
                    </a:cubicBezTo>
                    <a:lnTo>
                      <a:pt x="9242" y="3493"/>
                    </a:lnTo>
                    <a:cubicBezTo>
                      <a:pt x="9242" y="4029"/>
                      <a:pt x="8811" y="4449"/>
                      <a:pt x="8287" y="44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9">
                <a:extLst>
                  <a:ext uri="{FF2B5EF4-FFF2-40B4-BE49-F238E27FC236}">
                    <a16:creationId xmlns:a16="http://schemas.microsoft.com/office/drawing/2014/main" id="{96DB866F-A7E4-8B00-F193-2B520192B591}"/>
                  </a:ext>
                </a:extLst>
              </p:cNvPr>
              <p:cNvSpPr/>
              <p:nvPr/>
            </p:nvSpPr>
            <p:spPr>
              <a:xfrm>
                <a:off x="6904896" y="2934159"/>
                <a:ext cx="567452" cy="141172"/>
              </a:xfrm>
              <a:custGeom>
                <a:avLst/>
                <a:gdLst/>
                <a:ahLst/>
                <a:cxnLst/>
                <a:rect l="l" t="t" r="r" b="b"/>
                <a:pathLst>
                  <a:path w="9237" h="2298" extrusionOk="0">
                    <a:moveTo>
                      <a:pt x="7677" y="1"/>
                    </a:moveTo>
                    <a:lnTo>
                      <a:pt x="1565" y="1"/>
                    </a:lnTo>
                    <a:cubicBezTo>
                      <a:pt x="702" y="1"/>
                      <a:pt x="0" y="697"/>
                      <a:pt x="0" y="1560"/>
                    </a:cubicBezTo>
                    <a:lnTo>
                      <a:pt x="0" y="2297"/>
                    </a:lnTo>
                    <a:cubicBezTo>
                      <a:pt x="0" y="1434"/>
                      <a:pt x="702" y="732"/>
                      <a:pt x="1565" y="732"/>
                    </a:cubicBezTo>
                    <a:lnTo>
                      <a:pt x="7677" y="732"/>
                    </a:lnTo>
                    <a:cubicBezTo>
                      <a:pt x="8540" y="732"/>
                      <a:pt x="9236" y="1434"/>
                      <a:pt x="9236" y="2297"/>
                    </a:cubicBezTo>
                    <a:lnTo>
                      <a:pt x="9236" y="1560"/>
                    </a:lnTo>
                    <a:cubicBezTo>
                      <a:pt x="9236" y="697"/>
                      <a:pt x="8534" y="1"/>
                      <a:pt x="76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9">
                <a:extLst>
                  <a:ext uri="{FF2B5EF4-FFF2-40B4-BE49-F238E27FC236}">
                    <a16:creationId xmlns:a16="http://schemas.microsoft.com/office/drawing/2014/main" id="{2C647490-220D-EC1F-2267-43665F94F6C4}"/>
                  </a:ext>
                </a:extLst>
              </p:cNvPr>
              <p:cNvSpPr/>
              <p:nvPr/>
            </p:nvSpPr>
            <p:spPr>
              <a:xfrm>
                <a:off x="6680038" y="2537729"/>
                <a:ext cx="1021745" cy="305872"/>
              </a:xfrm>
              <a:custGeom>
                <a:avLst/>
                <a:gdLst/>
                <a:ahLst/>
                <a:cxnLst/>
                <a:rect l="l" t="t" r="r" b="b"/>
                <a:pathLst>
                  <a:path w="16632" h="4979" extrusionOk="0">
                    <a:moveTo>
                      <a:pt x="16632" y="2492"/>
                    </a:moveTo>
                    <a:cubicBezTo>
                      <a:pt x="16632" y="3862"/>
                      <a:pt x="12908" y="4978"/>
                      <a:pt x="8316" y="4978"/>
                    </a:cubicBezTo>
                    <a:cubicBezTo>
                      <a:pt x="3724" y="4978"/>
                      <a:pt x="0" y="3862"/>
                      <a:pt x="0" y="2492"/>
                    </a:cubicBezTo>
                    <a:cubicBezTo>
                      <a:pt x="0" y="1117"/>
                      <a:pt x="3724" y="0"/>
                      <a:pt x="8316" y="0"/>
                    </a:cubicBezTo>
                    <a:cubicBezTo>
                      <a:pt x="12908" y="0"/>
                      <a:pt x="16632" y="1117"/>
                      <a:pt x="16632" y="24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9">
                <a:extLst>
                  <a:ext uri="{FF2B5EF4-FFF2-40B4-BE49-F238E27FC236}">
                    <a16:creationId xmlns:a16="http://schemas.microsoft.com/office/drawing/2014/main" id="{D88BDA72-6ABD-8C0F-3274-FCBD2E7E9A10}"/>
                  </a:ext>
                </a:extLst>
              </p:cNvPr>
              <p:cNvSpPr/>
              <p:nvPr/>
            </p:nvSpPr>
            <p:spPr>
              <a:xfrm>
                <a:off x="6661976" y="1892869"/>
                <a:ext cx="1057868" cy="846786"/>
              </a:xfrm>
              <a:custGeom>
                <a:avLst/>
                <a:gdLst/>
                <a:ahLst/>
                <a:cxnLst/>
                <a:rect l="l" t="t" r="r" b="b"/>
                <a:pathLst>
                  <a:path w="17220" h="13784" extrusionOk="0">
                    <a:moveTo>
                      <a:pt x="17219" y="6895"/>
                    </a:moveTo>
                    <a:cubicBezTo>
                      <a:pt x="17219" y="10699"/>
                      <a:pt x="13364" y="13783"/>
                      <a:pt x="8610" y="13783"/>
                    </a:cubicBezTo>
                    <a:cubicBezTo>
                      <a:pt x="3851" y="13783"/>
                      <a:pt x="1" y="10699"/>
                      <a:pt x="1" y="6895"/>
                    </a:cubicBezTo>
                    <a:cubicBezTo>
                      <a:pt x="1" y="3085"/>
                      <a:pt x="3851" y="0"/>
                      <a:pt x="8610" y="0"/>
                    </a:cubicBezTo>
                    <a:cubicBezTo>
                      <a:pt x="13364" y="0"/>
                      <a:pt x="17219" y="3085"/>
                      <a:pt x="17219" y="68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9">
                <a:extLst>
                  <a:ext uri="{FF2B5EF4-FFF2-40B4-BE49-F238E27FC236}">
                    <a16:creationId xmlns:a16="http://schemas.microsoft.com/office/drawing/2014/main" id="{B41DF3FE-D0BD-480B-0306-56B1218EEAA5}"/>
                  </a:ext>
                </a:extLst>
              </p:cNvPr>
              <p:cNvSpPr/>
              <p:nvPr/>
            </p:nvSpPr>
            <p:spPr>
              <a:xfrm>
                <a:off x="6754986" y="2078457"/>
                <a:ext cx="871543" cy="563582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9174" extrusionOk="0">
                    <a:moveTo>
                      <a:pt x="2820" y="1"/>
                    </a:moveTo>
                    <a:cubicBezTo>
                      <a:pt x="1266" y="1"/>
                      <a:pt x="0" y="1261"/>
                      <a:pt x="0" y="2820"/>
                    </a:cubicBezTo>
                    <a:lnTo>
                      <a:pt x="0" y="2820"/>
                    </a:lnTo>
                    <a:cubicBezTo>
                      <a:pt x="0" y="5825"/>
                      <a:pt x="3177" y="9174"/>
                      <a:pt x="7096" y="9174"/>
                    </a:cubicBezTo>
                    <a:cubicBezTo>
                      <a:pt x="11015" y="9174"/>
                      <a:pt x="14186" y="5825"/>
                      <a:pt x="14186" y="2820"/>
                    </a:cubicBezTo>
                    <a:lnTo>
                      <a:pt x="14186" y="2820"/>
                    </a:lnTo>
                    <a:cubicBezTo>
                      <a:pt x="14186" y="1267"/>
                      <a:pt x="12932" y="1"/>
                      <a:pt x="113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9">
                <a:extLst>
                  <a:ext uri="{FF2B5EF4-FFF2-40B4-BE49-F238E27FC236}">
                    <a16:creationId xmlns:a16="http://schemas.microsoft.com/office/drawing/2014/main" id="{0AE2A1A3-6193-1B81-33C2-32F6BFAC2400}"/>
                  </a:ext>
                </a:extLst>
              </p:cNvPr>
              <p:cNvSpPr/>
              <p:nvPr/>
            </p:nvSpPr>
            <p:spPr>
              <a:xfrm>
                <a:off x="6824959" y="2140320"/>
                <a:ext cx="731907" cy="248617"/>
              </a:xfrm>
              <a:custGeom>
                <a:avLst/>
                <a:gdLst/>
                <a:ahLst/>
                <a:cxnLst/>
                <a:rect l="l" t="t" r="r" b="b"/>
                <a:pathLst>
                  <a:path w="11914" h="4047" extrusionOk="0">
                    <a:moveTo>
                      <a:pt x="9882" y="4046"/>
                    </a:moveTo>
                    <a:lnTo>
                      <a:pt x="2021" y="4046"/>
                    </a:lnTo>
                    <a:cubicBezTo>
                      <a:pt x="904" y="4046"/>
                      <a:pt x="1" y="3137"/>
                      <a:pt x="1" y="2026"/>
                    </a:cubicBezTo>
                    <a:lnTo>
                      <a:pt x="1" y="2026"/>
                    </a:lnTo>
                    <a:cubicBezTo>
                      <a:pt x="1" y="910"/>
                      <a:pt x="904" y="1"/>
                      <a:pt x="2021" y="1"/>
                    </a:cubicBezTo>
                    <a:lnTo>
                      <a:pt x="9882" y="1"/>
                    </a:lnTo>
                    <a:cubicBezTo>
                      <a:pt x="10998" y="1"/>
                      <a:pt x="11908" y="910"/>
                      <a:pt x="11908" y="2026"/>
                    </a:cubicBezTo>
                    <a:lnTo>
                      <a:pt x="11908" y="2026"/>
                    </a:lnTo>
                    <a:cubicBezTo>
                      <a:pt x="11913" y="3137"/>
                      <a:pt x="11004" y="4046"/>
                      <a:pt x="9882" y="40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9">
                <a:extLst>
                  <a:ext uri="{FF2B5EF4-FFF2-40B4-BE49-F238E27FC236}">
                    <a16:creationId xmlns:a16="http://schemas.microsoft.com/office/drawing/2014/main" id="{931540D2-3043-E60B-CA25-AA92E521D5B3}"/>
                  </a:ext>
                </a:extLst>
              </p:cNvPr>
              <p:cNvSpPr/>
              <p:nvPr/>
            </p:nvSpPr>
            <p:spPr>
              <a:xfrm>
                <a:off x="7105709" y="2445088"/>
                <a:ext cx="170107" cy="6088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991" extrusionOk="0">
                    <a:moveTo>
                      <a:pt x="2032" y="990"/>
                    </a:moveTo>
                    <a:lnTo>
                      <a:pt x="731" y="990"/>
                    </a:lnTo>
                    <a:cubicBezTo>
                      <a:pt x="328" y="990"/>
                      <a:pt x="0" y="662"/>
                      <a:pt x="0" y="259"/>
                    </a:cubicBezTo>
                    <a:lnTo>
                      <a:pt x="0" y="259"/>
                    </a:lnTo>
                    <a:cubicBezTo>
                      <a:pt x="0" y="115"/>
                      <a:pt x="115" y="0"/>
                      <a:pt x="259" y="0"/>
                    </a:cubicBezTo>
                    <a:lnTo>
                      <a:pt x="2509" y="0"/>
                    </a:lnTo>
                    <a:cubicBezTo>
                      <a:pt x="2653" y="0"/>
                      <a:pt x="2768" y="115"/>
                      <a:pt x="2768" y="259"/>
                    </a:cubicBezTo>
                    <a:lnTo>
                      <a:pt x="2768" y="259"/>
                    </a:lnTo>
                    <a:cubicBezTo>
                      <a:pt x="2768" y="668"/>
                      <a:pt x="2446" y="990"/>
                      <a:pt x="2032" y="99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9">
                <a:extLst>
                  <a:ext uri="{FF2B5EF4-FFF2-40B4-BE49-F238E27FC236}">
                    <a16:creationId xmlns:a16="http://schemas.microsoft.com/office/drawing/2014/main" id="{90AE0C2D-3342-B8B7-A76B-2EB6427C0CA2}"/>
                  </a:ext>
                </a:extLst>
              </p:cNvPr>
              <p:cNvSpPr/>
              <p:nvPr/>
            </p:nvSpPr>
            <p:spPr>
              <a:xfrm>
                <a:off x="6945184" y="2233329"/>
                <a:ext cx="134046" cy="75685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1232" extrusionOk="0">
                    <a:moveTo>
                      <a:pt x="1957" y="1232"/>
                    </a:moveTo>
                    <a:lnTo>
                      <a:pt x="213" y="1232"/>
                    </a:lnTo>
                    <a:cubicBezTo>
                      <a:pt x="93" y="1232"/>
                      <a:pt x="1" y="1128"/>
                      <a:pt x="1" y="1013"/>
                    </a:cubicBezTo>
                    <a:lnTo>
                      <a:pt x="1" y="213"/>
                    </a:lnTo>
                    <a:cubicBezTo>
                      <a:pt x="1" y="92"/>
                      <a:pt x="98" y="0"/>
                      <a:pt x="213" y="0"/>
                    </a:cubicBezTo>
                    <a:lnTo>
                      <a:pt x="1957" y="0"/>
                    </a:lnTo>
                    <a:cubicBezTo>
                      <a:pt x="2078" y="0"/>
                      <a:pt x="2170" y="98"/>
                      <a:pt x="2170" y="213"/>
                    </a:cubicBezTo>
                    <a:lnTo>
                      <a:pt x="2170" y="1013"/>
                    </a:lnTo>
                    <a:cubicBezTo>
                      <a:pt x="2182" y="1128"/>
                      <a:pt x="2078" y="1232"/>
                      <a:pt x="1957" y="12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9">
                <a:extLst>
                  <a:ext uri="{FF2B5EF4-FFF2-40B4-BE49-F238E27FC236}">
                    <a16:creationId xmlns:a16="http://schemas.microsoft.com/office/drawing/2014/main" id="{243D3994-78D2-2A75-8411-F42E71E992FE}"/>
                  </a:ext>
                </a:extLst>
              </p:cNvPr>
              <p:cNvSpPr/>
              <p:nvPr/>
            </p:nvSpPr>
            <p:spPr>
              <a:xfrm>
                <a:off x="7302602" y="2233329"/>
                <a:ext cx="133677" cy="75685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232" extrusionOk="0">
                    <a:moveTo>
                      <a:pt x="1957" y="1232"/>
                    </a:moveTo>
                    <a:lnTo>
                      <a:pt x="219" y="1232"/>
                    </a:lnTo>
                    <a:cubicBezTo>
                      <a:pt x="93" y="1232"/>
                      <a:pt x="1" y="1128"/>
                      <a:pt x="1" y="1013"/>
                    </a:cubicBezTo>
                    <a:lnTo>
                      <a:pt x="1" y="213"/>
                    </a:lnTo>
                    <a:cubicBezTo>
                      <a:pt x="1" y="92"/>
                      <a:pt x="104" y="0"/>
                      <a:pt x="219" y="0"/>
                    </a:cubicBezTo>
                    <a:lnTo>
                      <a:pt x="1957" y="0"/>
                    </a:lnTo>
                    <a:cubicBezTo>
                      <a:pt x="2078" y="0"/>
                      <a:pt x="2176" y="98"/>
                      <a:pt x="2176" y="213"/>
                    </a:cubicBezTo>
                    <a:lnTo>
                      <a:pt x="2176" y="1013"/>
                    </a:lnTo>
                    <a:cubicBezTo>
                      <a:pt x="2176" y="1128"/>
                      <a:pt x="2078" y="1232"/>
                      <a:pt x="1957" y="123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9">
                <a:extLst>
                  <a:ext uri="{FF2B5EF4-FFF2-40B4-BE49-F238E27FC236}">
                    <a16:creationId xmlns:a16="http://schemas.microsoft.com/office/drawing/2014/main" id="{7BF100E3-4C42-1024-A0D7-1C24C6267C8D}"/>
                  </a:ext>
                </a:extLst>
              </p:cNvPr>
              <p:cNvSpPr/>
              <p:nvPr/>
            </p:nvSpPr>
            <p:spPr>
              <a:xfrm>
                <a:off x="6768072" y="1921128"/>
                <a:ext cx="902628" cy="379407"/>
              </a:xfrm>
              <a:custGeom>
                <a:avLst/>
                <a:gdLst/>
                <a:ahLst/>
                <a:cxnLst/>
                <a:rect l="l" t="t" r="r" b="b"/>
                <a:pathLst>
                  <a:path w="14693" h="6176" extrusionOk="0">
                    <a:moveTo>
                      <a:pt x="6791" y="1"/>
                    </a:moveTo>
                    <a:cubicBezTo>
                      <a:pt x="3960" y="1"/>
                      <a:pt x="1474" y="1146"/>
                      <a:pt x="0" y="2878"/>
                    </a:cubicBezTo>
                    <a:cubicBezTo>
                      <a:pt x="1681" y="4524"/>
                      <a:pt x="4501" y="5727"/>
                      <a:pt x="7758" y="5974"/>
                    </a:cubicBezTo>
                    <a:cubicBezTo>
                      <a:pt x="10399" y="6176"/>
                      <a:pt x="12845" y="5710"/>
                      <a:pt x="14692" y="4795"/>
                    </a:cubicBezTo>
                    <a:cubicBezTo>
                      <a:pt x="13726" y="2032"/>
                      <a:pt x="10560" y="1"/>
                      <a:pt x="6791" y="1"/>
                    </a:cubicBezTo>
                    <a:close/>
                  </a:path>
                </a:pathLst>
              </a:custGeom>
              <a:solidFill>
                <a:srgbClr val="FFFFFF">
                  <a:alpha val="29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9">
                <a:extLst>
                  <a:ext uri="{FF2B5EF4-FFF2-40B4-BE49-F238E27FC236}">
                    <a16:creationId xmlns:a16="http://schemas.microsoft.com/office/drawing/2014/main" id="{ED0AA11B-4371-0F8A-C490-F7AFAD60EC5A}"/>
                  </a:ext>
                </a:extLst>
              </p:cNvPr>
              <p:cNvSpPr/>
              <p:nvPr/>
            </p:nvSpPr>
            <p:spPr>
              <a:xfrm>
                <a:off x="7767529" y="1927148"/>
                <a:ext cx="34709" cy="283941"/>
              </a:xfrm>
              <a:custGeom>
                <a:avLst/>
                <a:gdLst/>
                <a:ahLst/>
                <a:cxnLst/>
                <a:rect l="l" t="t" r="r" b="b"/>
                <a:pathLst>
                  <a:path w="565" h="4622" extrusionOk="0">
                    <a:moveTo>
                      <a:pt x="282" y="4622"/>
                    </a:moveTo>
                    <a:lnTo>
                      <a:pt x="282" y="4622"/>
                    </a:lnTo>
                    <a:cubicBezTo>
                      <a:pt x="133" y="4622"/>
                      <a:pt x="0" y="4501"/>
                      <a:pt x="0" y="4345"/>
                    </a:cubicBezTo>
                    <a:lnTo>
                      <a:pt x="0" y="277"/>
                    </a:lnTo>
                    <a:cubicBezTo>
                      <a:pt x="0" y="127"/>
                      <a:pt x="121" y="1"/>
                      <a:pt x="282" y="1"/>
                    </a:cubicBezTo>
                    <a:lnTo>
                      <a:pt x="282" y="1"/>
                    </a:lnTo>
                    <a:cubicBezTo>
                      <a:pt x="432" y="1"/>
                      <a:pt x="564" y="121"/>
                      <a:pt x="564" y="277"/>
                    </a:cubicBezTo>
                    <a:lnTo>
                      <a:pt x="564" y="4345"/>
                    </a:lnTo>
                    <a:cubicBezTo>
                      <a:pt x="553" y="4501"/>
                      <a:pt x="432" y="4622"/>
                      <a:pt x="282" y="46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9">
                <a:extLst>
                  <a:ext uri="{FF2B5EF4-FFF2-40B4-BE49-F238E27FC236}">
                    <a16:creationId xmlns:a16="http://schemas.microsoft.com/office/drawing/2014/main" id="{54C08A0E-CCDB-3362-634B-39F672FB0E61}"/>
                  </a:ext>
                </a:extLst>
              </p:cNvPr>
              <p:cNvSpPr/>
              <p:nvPr/>
            </p:nvSpPr>
            <p:spPr>
              <a:xfrm>
                <a:off x="6607178" y="1789600"/>
                <a:ext cx="1167463" cy="435311"/>
              </a:xfrm>
              <a:custGeom>
                <a:avLst/>
                <a:gdLst/>
                <a:ahLst/>
                <a:cxnLst/>
                <a:rect l="l" t="t" r="r" b="b"/>
                <a:pathLst>
                  <a:path w="19004" h="7086" extrusionOk="0">
                    <a:moveTo>
                      <a:pt x="19003" y="7085"/>
                    </a:moveTo>
                    <a:lnTo>
                      <a:pt x="18278" y="7085"/>
                    </a:lnTo>
                    <a:cubicBezTo>
                      <a:pt x="18278" y="3580"/>
                      <a:pt x="14342" y="732"/>
                      <a:pt x="9502" y="732"/>
                    </a:cubicBezTo>
                    <a:cubicBezTo>
                      <a:pt x="4662" y="732"/>
                      <a:pt x="726" y="3580"/>
                      <a:pt x="726" y="7085"/>
                    </a:cubicBezTo>
                    <a:lnTo>
                      <a:pt x="1" y="7085"/>
                    </a:lnTo>
                    <a:cubicBezTo>
                      <a:pt x="1" y="3178"/>
                      <a:pt x="4265" y="1"/>
                      <a:pt x="9502" y="1"/>
                    </a:cubicBezTo>
                    <a:cubicBezTo>
                      <a:pt x="14739" y="1"/>
                      <a:pt x="19003" y="3178"/>
                      <a:pt x="19003" y="708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9">
                <a:extLst>
                  <a:ext uri="{FF2B5EF4-FFF2-40B4-BE49-F238E27FC236}">
                    <a16:creationId xmlns:a16="http://schemas.microsoft.com/office/drawing/2014/main" id="{3556CC7B-3E77-7150-41B6-1BFCEFDECB7F}"/>
                  </a:ext>
                </a:extLst>
              </p:cNvPr>
              <p:cNvSpPr/>
              <p:nvPr/>
            </p:nvSpPr>
            <p:spPr>
              <a:xfrm>
                <a:off x="6542489" y="2166859"/>
                <a:ext cx="130913" cy="301941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4915" extrusionOk="0">
                    <a:moveTo>
                      <a:pt x="1848" y="4915"/>
                    </a:moveTo>
                    <a:lnTo>
                      <a:pt x="283" y="4915"/>
                    </a:lnTo>
                    <a:cubicBezTo>
                      <a:pt x="122" y="4915"/>
                      <a:pt x="1" y="4794"/>
                      <a:pt x="1" y="4633"/>
                    </a:cubicBezTo>
                    <a:lnTo>
                      <a:pt x="1" y="282"/>
                    </a:lnTo>
                    <a:cubicBezTo>
                      <a:pt x="1" y="127"/>
                      <a:pt x="122" y="0"/>
                      <a:pt x="283" y="0"/>
                    </a:cubicBezTo>
                    <a:lnTo>
                      <a:pt x="1848" y="0"/>
                    </a:lnTo>
                    <a:cubicBezTo>
                      <a:pt x="2009" y="0"/>
                      <a:pt x="2130" y="127"/>
                      <a:pt x="2130" y="282"/>
                    </a:cubicBezTo>
                    <a:lnTo>
                      <a:pt x="2130" y="4633"/>
                    </a:lnTo>
                    <a:cubicBezTo>
                      <a:pt x="2130" y="4788"/>
                      <a:pt x="2003" y="4915"/>
                      <a:pt x="1848" y="49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9">
                <a:extLst>
                  <a:ext uri="{FF2B5EF4-FFF2-40B4-BE49-F238E27FC236}">
                    <a16:creationId xmlns:a16="http://schemas.microsoft.com/office/drawing/2014/main" id="{D0FFD372-73F2-621C-D6E7-AC4B5AECB2DC}"/>
                  </a:ext>
                </a:extLst>
              </p:cNvPr>
              <p:cNvSpPr/>
              <p:nvPr/>
            </p:nvSpPr>
            <p:spPr>
              <a:xfrm>
                <a:off x="7701427" y="2166859"/>
                <a:ext cx="130851" cy="301941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4915" extrusionOk="0">
                    <a:moveTo>
                      <a:pt x="1847" y="4915"/>
                    </a:moveTo>
                    <a:lnTo>
                      <a:pt x="276" y="4915"/>
                    </a:lnTo>
                    <a:cubicBezTo>
                      <a:pt x="121" y="4915"/>
                      <a:pt x="0" y="4794"/>
                      <a:pt x="0" y="4633"/>
                    </a:cubicBezTo>
                    <a:lnTo>
                      <a:pt x="0" y="282"/>
                    </a:lnTo>
                    <a:cubicBezTo>
                      <a:pt x="0" y="127"/>
                      <a:pt x="121" y="0"/>
                      <a:pt x="276" y="0"/>
                    </a:cubicBezTo>
                    <a:lnTo>
                      <a:pt x="1847" y="0"/>
                    </a:lnTo>
                    <a:cubicBezTo>
                      <a:pt x="2003" y="0"/>
                      <a:pt x="2129" y="127"/>
                      <a:pt x="2129" y="282"/>
                    </a:cubicBezTo>
                    <a:lnTo>
                      <a:pt x="2129" y="4633"/>
                    </a:lnTo>
                    <a:cubicBezTo>
                      <a:pt x="2129" y="4788"/>
                      <a:pt x="2003" y="4915"/>
                      <a:pt x="1847" y="49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9">
                <a:extLst>
                  <a:ext uri="{FF2B5EF4-FFF2-40B4-BE49-F238E27FC236}">
                    <a16:creationId xmlns:a16="http://schemas.microsoft.com/office/drawing/2014/main" id="{982F45A3-AC14-292E-0EFA-917DD6C4AEA4}"/>
                  </a:ext>
                </a:extLst>
              </p:cNvPr>
              <p:cNvSpPr/>
              <p:nvPr/>
            </p:nvSpPr>
            <p:spPr>
              <a:xfrm>
                <a:off x="7378964" y="2422481"/>
                <a:ext cx="408403" cy="300159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4886" extrusionOk="0">
                    <a:moveTo>
                      <a:pt x="311" y="4886"/>
                    </a:moveTo>
                    <a:cubicBezTo>
                      <a:pt x="156" y="4886"/>
                      <a:pt x="18" y="4759"/>
                      <a:pt x="12" y="4598"/>
                    </a:cubicBezTo>
                    <a:cubicBezTo>
                      <a:pt x="1" y="4431"/>
                      <a:pt x="133" y="4287"/>
                      <a:pt x="300" y="4282"/>
                    </a:cubicBezTo>
                    <a:cubicBezTo>
                      <a:pt x="5324" y="4011"/>
                      <a:pt x="5986" y="432"/>
                      <a:pt x="6014" y="282"/>
                    </a:cubicBezTo>
                    <a:cubicBezTo>
                      <a:pt x="6043" y="115"/>
                      <a:pt x="6199" y="0"/>
                      <a:pt x="6371" y="29"/>
                    </a:cubicBezTo>
                    <a:cubicBezTo>
                      <a:pt x="6532" y="58"/>
                      <a:pt x="6648" y="207"/>
                      <a:pt x="6619" y="374"/>
                    </a:cubicBezTo>
                    <a:cubicBezTo>
                      <a:pt x="6613" y="414"/>
                      <a:pt x="5871" y="4587"/>
                      <a:pt x="334" y="48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9">
                <a:extLst>
                  <a:ext uri="{FF2B5EF4-FFF2-40B4-BE49-F238E27FC236}">
                    <a16:creationId xmlns:a16="http://schemas.microsoft.com/office/drawing/2014/main" id="{D7B3BD32-16B2-43BC-3BCF-797A0894F650}"/>
                  </a:ext>
                </a:extLst>
              </p:cNvPr>
              <p:cNvSpPr/>
              <p:nvPr/>
            </p:nvSpPr>
            <p:spPr>
              <a:xfrm>
                <a:off x="7268998" y="2645175"/>
                <a:ext cx="181472" cy="117459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1912" extrusionOk="0">
                    <a:moveTo>
                      <a:pt x="1" y="956"/>
                    </a:moveTo>
                    <a:lnTo>
                      <a:pt x="1" y="956"/>
                    </a:lnTo>
                    <a:cubicBezTo>
                      <a:pt x="1" y="426"/>
                      <a:pt x="433" y="1"/>
                      <a:pt x="956" y="1"/>
                    </a:cubicBezTo>
                    <a:lnTo>
                      <a:pt x="1992" y="1"/>
                    </a:lnTo>
                    <a:cubicBezTo>
                      <a:pt x="2527" y="1"/>
                      <a:pt x="2953" y="432"/>
                      <a:pt x="2953" y="956"/>
                    </a:cubicBezTo>
                    <a:lnTo>
                      <a:pt x="2953" y="956"/>
                    </a:lnTo>
                    <a:cubicBezTo>
                      <a:pt x="2953" y="1491"/>
                      <a:pt x="2522" y="1911"/>
                      <a:pt x="1992" y="1911"/>
                    </a:cubicBezTo>
                    <a:lnTo>
                      <a:pt x="956" y="1911"/>
                    </a:lnTo>
                    <a:cubicBezTo>
                      <a:pt x="427" y="1911"/>
                      <a:pt x="1" y="1480"/>
                      <a:pt x="1" y="9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9">
                <a:extLst>
                  <a:ext uri="{FF2B5EF4-FFF2-40B4-BE49-F238E27FC236}">
                    <a16:creationId xmlns:a16="http://schemas.microsoft.com/office/drawing/2014/main" id="{7FCFCFAE-7FA3-8989-E81C-0B3B895D5EA1}"/>
                  </a:ext>
                </a:extLst>
              </p:cNvPr>
              <p:cNvSpPr/>
              <p:nvPr/>
            </p:nvSpPr>
            <p:spPr>
              <a:xfrm>
                <a:off x="6595567" y="2756491"/>
                <a:ext cx="229450" cy="694433"/>
              </a:xfrm>
              <a:custGeom>
                <a:avLst/>
                <a:gdLst/>
                <a:ahLst/>
                <a:cxnLst/>
                <a:rect l="l" t="t" r="r" b="b"/>
                <a:pathLst>
                  <a:path w="3735" h="11304" extrusionOk="0">
                    <a:moveTo>
                      <a:pt x="1593" y="1"/>
                    </a:moveTo>
                    <a:cubicBezTo>
                      <a:pt x="1147" y="1"/>
                      <a:pt x="610" y="462"/>
                      <a:pt x="0" y="1526"/>
                    </a:cubicBezTo>
                    <a:cubicBezTo>
                      <a:pt x="6" y="1636"/>
                      <a:pt x="17" y="1739"/>
                      <a:pt x="35" y="1849"/>
                    </a:cubicBezTo>
                    <a:cubicBezTo>
                      <a:pt x="460" y="4542"/>
                      <a:pt x="1157" y="8064"/>
                      <a:pt x="2239" y="11304"/>
                    </a:cubicBezTo>
                    <a:cubicBezTo>
                      <a:pt x="3194" y="7811"/>
                      <a:pt x="3735" y="2562"/>
                      <a:pt x="2279" y="445"/>
                    </a:cubicBezTo>
                    <a:cubicBezTo>
                      <a:pt x="2084" y="158"/>
                      <a:pt x="1854" y="1"/>
                      <a:pt x="1593" y="1"/>
                    </a:cubicBez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9">
                <a:extLst>
                  <a:ext uri="{FF2B5EF4-FFF2-40B4-BE49-F238E27FC236}">
                    <a16:creationId xmlns:a16="http://schemas.microsoft.com/office/drawing/2014/main" id="{BD20E282-5D91-74F8-F04D-999E70F66274}"/>
                  </a:ext>
                </a:extLst>
              </p:cNvPr>
              <p:cNvSpPr/>
              <p:nvPr/>
            </p:nvSpPr>
            <p:spPr>
              <a:xfrm>
                <a:off x="6451997" y="2703168"/>
                <a:ext cx="330998" cy="882846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14371" extrusionOk="0">
                    <a:moveTo>
                      <a:pt x="582" y="3977"/>
                    </a:moveTo>
                    <a:cubicBezTo>
                      <a:pt x="1" y="7522"/>
                      <a:pt x="714" y="14370"/>
                      <a:pt x="2130" y="14364"/>
                    </a:cubicBezTo>
                    <a:cubicBezTo>
                      <a:pt x="3626" y="14347"/>
                      <a:pt x="5387" y="2924"/>
                      <a:pt x="4259" y="1048"/>
                    </a:cubicBezTo>
                    <a:cubicBezTo>
                      <a:pt x="3632" y="0"/>
                      <a:pt x="1157" y="490"/>
                      <a:pt x="582" y="397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9">
                <a:extLst>
                  <a:ext uri="{FF2B5EF4-FFF2-40B4-BE49-F238E27FC236}">
                    <a16:creationId xmlns:a16="http://schemas.microsoft.com/office/drawing/2014/main" id="{5C39234B-FEDF-8A6B-D4A0-C4E5439FA3C8}"/>
                  </a:ext>
                </a:extLst>
              </p:cNvPr>
              <p:cNvSpPr/>
              <p:nvPr/>
            </p:nvSpPr>
            <p:spPr>
              <a:xfrm>
                <a:off x="6129596" y="4090813"/>
                <a:ext cx="151677" cy="8170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1330" extrusionOk="0">
                    <a:moveTo>
                      <a:pt x="391" y="0"/>
                    </a:moveTo>
                    <a:cubicBezTo>
                      <a:pt x="391" y="0"/>
                      <a:pt x="0" y="593"/>
                      <a:pt x="23" y="863"/>
                    </a:cubicBezTo>
                    <a:lnTo>
                      <a:pt x="1025" y="1329"/>
                    </a:lnTo>
                    <a:lnTo>
                      <a:pt x="2250" y="1329"/>
                    </a:lnTo>
                    <a:cubicBezTo>
                      <a:pt x="2250" y="1329"/>
                      <a:pt x="2469" y="961"/>
                      <a:pt x="1767" y="950"/>
                    </a:cubicBezTo>
                    <a:cubicBezTo>
                      <a:pt x="1059" y="932"/>
                      <a:pt x="990" y="271"/>
                      <a:pt x="990" y="2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9">
                <a:extLst>
                  <a:ext uri="{FF2B5EF4-FFF2-40B4-BE49-F238E27FC236}">
                    <a16:creationId xmlns:a16="http://schemas.microsoft.com/office/drawing/2014/main" id="{000EEAA2-E86F-7D2F-6972-4C0836EE11CF}"/>
                  </a:ext>
                </a:extLst>
              </p:cNvPr>
              <p:cNvSpPr/>
              <p:nvPr/>
            </p:nvSpPr>
            <p:spPr>
              <a:xfrm>
                <a:off x="6297861" y="3169136"/>
                <a:ext cx="288548" cy="246467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4012" extrusionOk="0">
                    <a:moveTo>
                      <a:pt x="1220" y="714"/>
                    </a:moveTo>
                    <a:cubicBezTo>
                      <a:pt x="1675" y="1376"/>
                      <a:pt x="2320" y="2527"/>
                      <a:pt x="2320" y="2527"/>
                    </a:cubicBezTo>
                    <a:cubicBezTo>
                      <a:pt x="2320" y="2527"/>
                      <a:pt x="3655" y="1226"/>
                      <a:pt x="3712" y="835"/>
                    </a:cubicBezTo>
                    <a:cubicBezTo>
                      <a:pt x="3741" y="679"/>
                      <a:pt x="3741" y="415"/>
                      <a:pt x="3954" y="184"/>
                    </a:cubicBezTo>
                    <a:cubicBezTo>
                      <a:pt x="4058" y="75"/>
                      <a:pt x="4604" y="0"/>
                      <a:pt x="4495" y="138"/>
                    </a:cubicBezTo>
                    <a:cubicBezTo>
                      <a:pt x="4345" y="334"/>
                      <a:pt x="4248" y="547"/>
                      <a:pt x="4201" y="817"/>
                    </a:cubicBezTo>
                    <a:cubicBezTo>
                      <a:pt x="4322" y="771"/>
                      <a:pt x="4524" y="628"/>
                      <a:pt x="4576" y="651"/>
                    </a:cubicBezTo>
                    <a:cubicBezTo>
                      <a:pt x="4696" y="708"/>
                      <a:pt x="4449" y="1053"/>
                      <a:pt x="4173" y="1163"/>
                    </a:cubicBezTo>
                    <a:cubicBezTo>
                      <a:pt x="4069" y="1197"/>
                      <a:pt x="2705" y="3447"/>
                      <a:pt x="2320" y="3712"/>
                    </a:cubicBezTo>
                    <a:cubicBezTo>
                      <a:pt x="1888" y="4011"/>
                      <a:pt x="144" y="1134"/>
                      <a:pt x="144" y="1134"/>
                    </a:cubicBezTo>
                    <a:cubicBezTo>
                      <a:pt x="0" y="817"/>
                      <a:pt x="1077" y="392"/>
                      <a:pt x="1220" y="714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9">
                <a:extLst>
                  <a:ext uri="{FF2B5EF4-FFF2-40B4-BE49-F238E27FC236}">
                    <a16:creationId xmlns:a16="http://schemas.microsoft.com/office/drawing/2014/main" id="{B04FD616-F81C-A4AE-014B-6C0E3EC9E2CB}"/>
                  </a:ext>
                </a:extLst>
              </p:cNvPr>
              <p:cNvSpPr/>
              <p:nvPr/>
            </p:nvSpPr>
            <p:spPr>
              <a:xfrm>
                <a:off x="6297861" y="3193156"/>
                <a:ext cx="142523" cy="222816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3627" extrusionOk="0">
                    <a:moveTo>
                      <a:pt x="1220" y="323"/>
                    </a:moveTo>
                    <a:cubicBezTo>
                      <a:pt x="1364" y="530"/>
                      <a:pt x="1525" y="783"/>
                      <a:pt x="1681" y="1042"/>
                    </a:cubicBezTo>
                    <a:cubicBezTo>
                      <a:pt x="1710" y="1267"/>
                      <a:pt x="1853" y="1497"/>
                      <a:pt x="1940" y="1704"/>
                    </a:cubicBezTo>
                    <a:cubicBezTo>
                      <a:pt x="2118" y="2136"/>
                      <a:pt x="1940" y="2475"/>
                      <a:pt x="2320" y="3333"/>
                    </a:cubicBezTo>
                    <a:cubicBezTo>
                      <a:pt x="1888" y="3626"/>
                      <a:pt x="144" y="749"/>
                      <a:pt x="144" y="749"/>
                    </a:cubicBezTo>
                    <a:cubicBezTo>
                      <a:pt x="0" y="426"/>
                      <a:pt x="1077" y="1"/>
                      <a:pt x="1220" y="323"/>
                    </a:cubicBez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9">
                <a:extLst>
                  <a:ext uri="{FF2B5EF4-FFF2-40B4-BE49-F238E27FC236}">
                    <a16:creationId xmlns:a16="http://schemas.microsoft.com/office/drawing/2014/main" id="{1CEC0F83-3097-9389-E3F4-0E6B6B9040E5}"/>
                  </a:ext>
                </a:extLst>
              </p:cNvPr>
              <p:cNvSpPr/>
              <p:nvPr/>
            </p:nvSpPr>
            <p:spPr>
              <a:xfrm>
                <a:off x="6272428" y="3189839"/>
                <a:ext cx="160216" cy="16316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56" extrusionOk="0">
                    <a:moveTo>
                      <a:pt x="966" y="0"/>
                    </a:moveTo>
                    <a:cubicBezTo>
                      <a:pt x="615" y="0"/>
                      <a:pt x="379" y="266"/>
                      <a:pt x="259" y="515"/>
                    </a:cubicBezTo>
                    <a:cubicBezTo>
                      <a:pt x="0" y="1067"/>
                      <a:pt x="328" y="1499"/>
                      <a:pt x="1209" y="2656"/>
                    </a:cubicBezTo>
                    <a:lnTo>
                      <a:pt x="2607" y="1793"/>
                    </a:lnTo>
                    <a:cubicBezTo>
                      <a:pt x="2607" y="1793"/>
                      <a:pt x="1796" y="291"/>
                      <a:pt x="1306" y="78"/>
                    </a:cubicBezTo>
                    <a:cubicBezTo>
                      <a:pt x="1183" y="24"/>
                      <a:pt x="1069" y="0"/>
                      <a:pt x="966" y="0"/>
                    </a:cubicBezTo>
                    <a:close/>
                  </a:path>
                </a:pathLst>
              </a:custGeom>
              <a:solidFill>
                <a:srgbClr val="6FB2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9">
                <a:extLst>
                  <a:ext uri="{FF2B5EF4-FFF2-40B4-BE49-F238E27FC236}">
                    <a16:creationId xmlns:a16="http://schemas.microsoft.com/office/drawing/2014/main" id="{C3DCEEEB-DE7C-FA47-BE9B-766F35DCFE07}"/>
                  </a:ext>
                </a:extLst>
              </p:cNvPr>
              <p:cNvSpPr/>
              <p:nvPr/>
            </p:nvSpPr>
            <p:spPr>
              <a:xfrm>
                <a:off x="6272428" y="3180071"/>
                <a:ext cx="160216" cy="172932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815" extrusionOk="0">
                    <a:moveTo>
                      <a:pt x="259" y="674"/>
                    </a:moveTo>
                    <a:cubicBezTo>
                      <a:pt x="0" y="1226"/>
                      <a:pt x="328" y="1658"/>
                      <a:pt x="1209" y="2815"/>
                    </a:cubicBezTo>
                    <a:lnTo>
                      <a:pt x="2607" y="1952"/>
                    </a:lnTo>
                    <a:cubicBezTo>
                      <a:pt x="2607" y="1952"/>
                      <a:pt x="1796" y="450"/>
                      <a:pt x="1306" y="237"/>
                    </a:cubicBezTo>
                    <a:cubicBezTo>
                      <a:pt x="765" y="1"/>
                      <a:pt x="414" y="352"/>
                      <a:pt x="259" y="67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9">
                <a:extLst>
                  <a:ext uri="{FF2B5EF4-FFF2-40B4-BE49-F238E27FC236}">
                    <a16:creationId xmlns:a16="http://schemas.microsoft.com/office/drawing/2014/main" id="{BDB47F01-6D29-736F-CA80-0577DA96993E}"/>
                  </a:ext>
                </a:extLst>
              </p:cNvPr>
              <p:cNvSpPr/>
              <p:nvPr/>
            </p:nvSpPr>
            <p:spPr>
              <a:xfrm>
                <a:off x="6276974" y="3092775"/>
                <a:ext cx="83180" cy="102224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664" extrusionOk="0">
                    <a:moveTo>
                      <a:pt x="1" y="1554"/>
                    </a:moveTo>
                    <a:lnTo>
                      <a:pt x="1186" y="1663"/>
                    </a:lnTo>
                    <a:lnTo>
                      <a:pt x="1353" y="110"/>
                    </a:ln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9">
                <a:extLst>
                  <a:ext uri="{FF2B5EF4-FFF2-40B4-BE49-F238E27FC236}">
                    <a16:creationId xmlns:a16="http://schemas.microsoft.com/office/drawing/2014/main" id="{32F30910-73CD-8D69-4AF2-972005BB9C5C}"/>
                  </a:ext>
                </a:extLst>
              </p:cNvPr>
              <p:cNvSpPr/>
              <p:nvPr/>
            </p:nvSpPr>
            <p:spPr>
              <a:xfrm>
                <a:off x="6287971" y="3093082"/>
                <a:ext cx="71815" cy="84961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383" extrusionOk="0">
                    <a:moveTo>
                      <a:pt x="150" y="461"/>
                    </a:moveTo>
                    <a:cubicBezTo>
                      <a:pt x="92" y="346"/>
                      <a:pt x="35" y="231"/>
                      <a:pt x="0" y="1"/>
                    </a:cubicBezTo>
                    <a:lnTo>
                      <a:pt x="1169" y="105"/>
                    </a:lnTo>
                    <a:lnTo>
                      <a:pt x="1030" y="1382"/>
                    </a:lnTo>
                    <a:cubicBezTo>
                      <a:pt x="921" y="1290"/>
                      <a:pt x="392" y="939"/>
                      <a:pt x="150" y="461"/>
                    </a:cubicBez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9">
                <a:extLst>
                  <a:ext uri="{FF2B5EF4-FFF2-40B4-BE49-F238E27FC236}">
                    <a16:creationId xmlns:a16="http://schemas.microsoft.com/office/drawing/2014/main" id="{E72BE219-EE90-8C06-A3F5-B94E3BA46DB5}"/>
                  </a:ext>
                </a:extLst>
              </p:cNvPr>
              <p:cNvSpPr/>
              <p:nvPr/>
            </p:nvSpPr>
            <p:spPr>
              <a:xfrm>
                <a:off x="6261063" y="2990612"/>
                <a:ext cx="180059" cy="174345"/>
              </a:xfrm>
              <a:custGeom>
                <a:avLst/>
                <a:gdLst/>
                <a:ahLst/>
                <a:cxnLst/>
                <a:rect l="l" t="t" r="r" b="b"/>
                <a:pathLst>
                  <a:path w="2931" h="2838" extrusionOk="0">
                    <a:moveTo>
                      <a:pt x="369" y="1117"/>
                    </a:moveTo>
                    <a:lnTo>
                      <a:pt x="243" y="478"/>
                    </a:lnTo>
                    <a:lnTo>
                      <a:pt x="1612" y="0"/>
                    </a:lnTo>
                    <a:cubicBezTo>
                      <a:pt x="2027" y="368"/>
                      <a:pt x="2930" y="1611"/>
                      <a:pt x="2274" y="2239"/>
                    </a:cubicBezTo>
                    <a:cubicBezTo>
                      <a:pt x="1641" y="2837"/>
                      <a:pt x="611" y="2383"/>
                      <a:pt x="502" y="1813"/>
                    </a:cubicBezTo>
                    <a:lnTo>
                      <a:pt x="490" y="1755"/>
                    </a:lnTo>
                    <a:cubicBezTo>
                      <a:pt x="444" y="1773"/>
                      <a:pt x="398" y="1778"/>
                      <a:pt x="346" y="1773"/>
                    </a:cubicBezTo>
                    <a:cubicBezTo>
                      <a:pt x="151" y="1755"/>
                      <a:pt x="1" y="1600"/>
                      <a:pt x="12" y="1422"/>
                    </a:cubicBezTo>
                    <a:cubicBezTo>
                      <a:pt x="30" y="1255"/>
                      <a:pt x="185" y="1122"/>
                      <a:pt x="369" y="1117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9">
                <a:extLst>
                  <a:ext uri="{FF2B5EF4-FFF2-40B4-BE49-F238E27FC236}">
                    <a16:creationId xmlns:a16="http://schemas.microsoft.com/office/drawing/2014/main" id="{BB506463-94E6-FD85-4C11-C21283A6E6A7}"/>
                  </a:ext>
                </a:extLst>
              </p:cNvPr>
              <p:cNvSpPr/>
              <p:nvPr/>
            </p:nvSpPr>
            <p:spPr>
              <a:xfrm>
                <a:off x="6244107" y="3489078"/>
                <a:ext cx="200516" cy="614878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0009" extrusionOk="0">
                    <a:moveTo>
                      <a:pt x="2447" y="271"/>
                    </a:moveTo>
                    <a:lnTo>
                      <a:pt x="3160" y="4455"/>
                    </a:lnTo>
                    <a:lnTo>
                      <a:pt x="3264" y="10008"/>
                    </a:lnTo>
                    <a:lnTo>
                      <a:pt x="2234" y="9927"/>
                    </a:lnTo>
                    <a:lnTo>
                      <a:pt x="1411" y="53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9">
                <a:extLst>
                  <a:ext uri="{FF2B5EF4-FFF2-40B4-BE49-F238E27FC236}">
                    <a16:creationId xmlns:a16="http://schemas.microsoft.com/office/drawing/2014/main" id="{9780DE69-DAF4-A40D-3C39-41F19041AA89}"/>
                  </a:ext>
                </a:extLst>
              </p:cNvPr>
              <p:cNvSpPr/>
              <p:nvPr/>
            </p:nvSpPr>
            <p:spPr>
              <a:xfrm>
                <a:off x="6244107" y="3489078"/>
                <a:ext cx="154564" cy="611315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9951" extrusionOk="0">
                    <a:moveTo>
                      <a:pt x="1439" y="196"/>
                    </a:moveTo>
                    <a:lnTo>
                      <a:pt x="2372" y="4397"/>
                    </a:lnTo>
                    <a:lnTo>
                      <a:pt x="2516" y="9950"/>
                    </a:lnTo>
                    <a:lnTo>
                      <a:pt x="2234" y="9927"/>
                    </a:lnTo>
                    <a:lnTo>
                      <a:pt x="1411" y="53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9">
                <a:extLst>
                  <a:ext uri="{FF2B5EF4-FFF2-40B4-BE49-F238E27FC236}">
                    <a16:creationId xmlns:a16="http://schemas.microsoft.com/office/drawing/2014/main" id="{3E99B125-27AC-1CE2-60B7-521E0E8A889A}"/>
                  </a:ext>
                </a:extLst>
              </p:cNvPr>
              <p:cNvSpPr/>
              <p:nvPr/>
            </p:nvSpPr>
            <p:spPr>
              <a:xfrm>
                <a:off x="6139855" y="3523726"/>
                <a:ext cx="208625" cy="597185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9721" extrusionOk="0">
                    <a:moveTo>
                      <a:pt x="3395" y="0"/>
                    </a:moveTo>
                    <a:lnTo>
                      <a:pt x="3309" y="4518"/>
                    </a:lnTo>
                    <a:lnTo>
                      <a:pt x="1065" y="9720"/>
                    </a:lnTo>
                    <a:lnTo>
                      <a:pt x="0" y="9289"/>
                    </a:lnTo>
                    <a:lnTo>
                      <a:pt x="1439" y="4052"/>
                    </a:lnTo>
                    <a:lnTo>
                      <a:pt x="1024" y="1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9">
                <a:extLst>
                  <a:ext uri="{FF2B5EF4-FFF2-40B4-BE49-F238E27FC236}">
                    <a16:creationId xmlns:a16="http://schemas.microsoft.com/office/drawing/2014/main" id="{23C6C2DA-F7A7-2DCB-FE62-011E3F44CCA0}"/>
                  </a:ext>
                </a:extLst>
              </p:cNvPr>
              <p:cNvSpPr/>
              <p:nvPr/>
            </p:nvSpPr>
            <p:spPr>
              <a:xfrm>
                <a:off x="6206264" y="2933664"/>
                <a:ext cx="186386" cy="142155"/>
              </a:xfrm>
              <a:custGeom>
                <a:avLst/>
                <a:gdLst/>
                <a:ahLst/>
                <a:cxnLst/>
                <a:rect l="l" t="t" r="r" b="b"/>
                <a:pathLst>
                  <a:path w="3034" h="2314" extrusionOk="0">
                    <a:moveTo>
                      <a:pt x="1549" y="1692"/>
                    </a:moveTo>
                    <a:cubicBezTo>
                      <a:pt x="1612" y="1762"/>
                      <a:pt x="1814" y="1957"/>
                      <a:pt x="1699" y="2285"/>
                    </a:cubicBezTo>
                    <a:lnTo>
                      <a:pt x="1532" y="2314"/>
                    </a:lnTo>
                    <a:cubicBezTo>
                      <a:pt x="1532" y="2314"/>
                      <a:pt x="1227" y="1934"/>
                      <a:pt x="927" y="2251"/>
                    </a:cubicBezTo>
                    <a:cubicBezTo>
                      <a:pt x="312" y="2314"/>
                      <a:pt x="1" y="1238"/>
                      <a:pt x="553" y="1059"/>
                    </a:cubicBezTo>
                    <a:cubicBezTo>
                      <a:pt x="645" y="294"/>
                      <a:pt x="1417" y="1"/>
                      <a:pt x="2165" y="81"/>
                    </a:cubicBezTo>
                    <a:cubicBezTo>
                      <a:pt x="2924" y="156"/>
                      <a:pt x="3034" y="1123"/>
                      <a:pt x="2677" y="1146"/>
                    </a:cubicBezTo>
                    <a:cubicBezTo>
                      <a:pt x="1497" y="1238"/>
                      <a:pt x="1382" y="1318"/>
                      <a:pt x="1549" y="1692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9">
                <a:extLst>
                  <a:ext uri="{FF2B5EF4-FFF2-40B4-BE49-F238E27FC236}">
                    <a16:creationId xmlns:a16="http://schemas.microsoft.com/office/drawing/2014/main" id="{021F96FF-C1C4-8D45-FB12-F09D8F450B2F}"/>
                  </a:ext>
                </a:extLst>
              </p:cNvPr>
              <p:cNvSpPr/>
              <p:nvPr/>
            </p:nvSpPr>
            <p:spPr>
              <a:xfrm>
                <a:off x="6181568" y="3159921"/>
                <a:ext cx="258447" cy="444464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7235" extrusionOk="0">
                    <a:moveTo>
                      <a:pt x="213" y="6987"/>
                    </a:moveTo>
                    <a:cubicBezTo>
                      <a:pt x="673" y="7234"/>
                      <a:pt x="4207" y="6653"/>
                      <a:pt x="4207" y="6653"/>
                    </a:cubicBezTo>
                    <a:cubicBezTo>
                      <a:pt x="4207" y="6653"/>
                      <a:pt x="4000" y="1675"/>
                      <a:pt x="2768" y="288"/>
                    </a:cubicBezTo>
                    <a:cubicBezTo>
                      <a:pt x="2354" y="559"/>
                      <a:pt x="2026" y="283"/>
                      <a:pt x="1611" y="1"/>
                    </a:cubicBezTo>
                    <a:cubicBezTo>
                      <a:pt x="783" y="340"/>
                      <a:pt x="345" y="1048"/>
                      <a:pt x="265" y="1549"/>
                    </a:cubicBezTo>
                    <a:cubicBezTo>
                      <a:pt x="0" y="3102"/>
                      <a:pt x="167" y="5399"/>
                      <a:pt x="213" y="69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9">
                <a:extLst>
                  <a:ext uri="{FF2B5EF4-FFF2-40B4-BE49-F238E27FC236}">
                    <a16:creationId xmlns:a16="http://schemas.microsoft.com/office/drawing/2014/main" id="{A1AEDC45-743B-DD69-6509-B411D1A4C8C9}"/>
                  </a:ext>
                </a:extLst>
              </p:cNvPr>
              <p:cNvSpPr/>
              <p:nvPr/>
            </p:nvSpPr>
            <p:spPr>
              <a:xfrm>
                <a:off x="6181568" y="3201757"/>
                <a:ext cx="135459" cy="39144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6372" extrusionOk="0">
                    <a:moveTo>
                      <a:pt x="1026" y="1"/>
                    </a:moveTo>
                    <a:cubicBezTo>
                      <a:pt x="964" y="1"/>
                      <a:pt x="885" y="127"/>
                      <a:pt x="831" y="127"/>
                    </a:cubicBezTo>
                    <a:cubicBezTo>
                      <a:pt x="822" y="127"/>
                      <a:pt x="813" y="123"/>
                      <a:pt x="806" y="114"/>
                    </a:cubicBezTo>
                    <a:cubicBezTo>
                      <a:pt x="460" y="448"/>
                      <a:pt x="317" y="557"/>
                      <a:pt x="265" y="868"/>
                    </a:cubicBezTo>
                    <a:cubicBezTo>
                      <a:pt x="0" y="2421"/>
                      <a:pt x="167" y="4718"/>
                      <a:pt x="213" y="6306"/>
                    </a:cubicBezTo>
                    <a:cubicBezTo>
                      <a:pt x="295" y="6347"/>
                      <a:pt x="516" y="6372"/>
                      <a:pt x="787" y="6372"/>
                    </a:cubicBezTo>
                    <a:cubicBezTo>
                      <a:pt x="971" y="6372"/>
                      <a:pt x="1179" y="6360"/>
                      <a:pt x="1381" y="6335"/>
                    </a:cubicBezTo>
                    <a:cubicBezTo>
                      <a:pt x="1191" y="5529"/>
                      <a:pt x="1047" y="4269"/>
                      <a:pt x="1209" y="3383"/>
                    </a:cubicBezTo>
                    <a:cubicBezTo>
                      <a:pt x="1399" y="2329"/>
                      <a:pt x="2204" y="804"/>
                      <a:pt x="1053" y="10"/>
                    </a:cubicBezTo>
                    <a:cubicBezTo>
                      <a:pt x="1045" y="4"/>
                      <a:pt x="1036" y="1"/>
                      <a:pt x="1026" y="1"/>
                    </a:cubicBez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9">
                <a:extLst>
                  <a:ext uri="{FF2B5EF4-FFF2-40B4-BE49-F238E27FC236}">
                    <a16:creationId xmlns:a16="http://schemas.microsoft.com/office/drawing/2014/main" id="{734849DD-A3A1-5EF0-59C9-A823D2559E2B}"/>
                  </a:ext>
                </a:extLst>
              </p:cNvPr>
              <p:cNvSpPr/>
              <p:nvPr/>
            </p:nvSpPr>
            <p:spPr>
              <a:xfrm>
                <a:off x="6381288" y="4099598"/>
                <a:ext cx="142892" cy="55965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911" extrusionOk="0">
                    <a:moveTo>
                      <a:pt x="81" y="1"/>
                    </a:moveTo>
                    <a:cubicBezTo>
                      <a:pt x="81" y="1"/>
                      <a:pt x="1" y="525"/>
                      <a:pt x="1" y="818"/>
                    </a:cubicBezTo>
                    <a:lnTo>
                      <a:pt x="1244" y="910"/>
                    </a:lnTo>
                    <a:lnTo>
                      <a:pt x="2285" y="784"/>
                    </a:lnTo>
                    <a:cubicBezTo>
                      <a:pt x="2285" y="784"/>
                      <a:pt x="2326" y="329"/>
                      <a:pt x="1727" y="358"/>
                    </a:cubicBezTo>
                    <a:cubicBezTo>
                      <a:pt x="933" y="404"/>
                      <a:pt x="835" y="53"/>
                      <a:pt x="835" y="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9">
                <a:extLst>
                  <a:ext uri="{FF2B5EF4-FFF2-40B4-BE49-F238E27FC236}">
                    <a16:creationId xmlns:a16="http://schemas.microsoft.com/office/drawing/2014/main" id="{1D7C0E15-C408-52B2-3FEA-C54575138D30}"/>
                  </a:ext>
                </a:extLst>
              </p:cNvPr>
              <p:cNvSpPr/>
              <p:nvPr/>
            </p:nvSpPr>
            <p:spPr>
              <a:xfrm>
                <a:off x="6128490" y="3271667"/>
                <a:ext cx="110026" cy="379407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6176" extrusionOk="0">
                    <a:moveTo>
                      <a:pt x="358" y="5266"/>
                    </a:moveTo>
                    <a:cubicBezTo>
                      <a:pt x="369" y="5208"/>
                      <a:pt x="358" y="5133"/>
                      <a:pt x="346" y="5053"/>
                    </a:cubicBezTo>
                    <a:lnTo>
                      <a:pt x="346" y="5053"/>
                    </a:lnTo>
                    <a:cubicBezTo>
                      <a:pt x="317" y="4909"/>
                      <a:pt x="312" y="4771"/>
                      <a:pt x="312" y="4771"/>
                    </a:cubicBezTo>
                    <a:cubicBezTo>
                      <a:pt x="225" y="4029"/>
                      <a:pt x="1" y="2083"/>
                      <a:pt x="30" y="1767"/>
                    </a:cubicBezTo>
                    <a:cubicBezTo>
                      <a:pt x="47" y="1525"/>
                      <a:pt x="479" y="691"/>
                      <a:pt x="858" y="0"/>
                    </a:cubicBezTo>
                    <a:cubicBezTo>
                      <a:pt x="1163" y="340"/>
                      <a:pt x="1503" y="656"/>
                      <a:pt x="1750" y="1053"/>
                    </a:cubicBezTo>
                    <a:lnTo>
                      <a:pt x="1791" y="1117"/>
                    </a:lnTo>
                    <a:lnTo>
                      <a:pt x="1008" y="2014"/>
                    </a:lnTo>
                    <a:lnTo>
                      <a:pt x="858" y="4995"/>
                    </a:lnTo>
                    <a:cubicBezTo>
                      <a:pt x="870" y="5030"/>
                      <a:pt x="887" y="5064"/>
                      <a:pt x="904" y="5082"/>
                    </a:cubicBezTo>
                    <a:cubicBezTo>
                      <a:pt x="1066" y="5226"/>
                      <a:pt x="1158" y="5496"/>
                      <a:pt x="1163" y="5651"/>
                    </a:cubicBezTo>
                    <a:cubicBezTo>
                      <a:pt x="1163" y="5715"/>
                      <a:pt x="1025" y="5640"/>
                      <a:pt x="985" y="5600"/>
                    </a:cubicBezTo>
                    <a:cubicBezTo>
                      <a:pt x="979" y="5669"/>
                      <a:pt x="1094" y="6002"/>
                      <a:pt x="1094" y="6037"/>
                    </a:cubicBezTo>
                    <a:cubicBezTo>
                      <a:pt x="1089" y="6112"/>
                      <a:pt x="1037" y="6169"/>
                      <a:pt x="968" y="6169"/>
                    </a:cubicBezTo>
                    <a:cubicBezTo>
                      <a:pt x="737" y="6175"/>
                      <a:pt x="461" y="5997"/>
                      <a:pt x="415" y="5864"/>
                    </a:cubicBezTo>
                    <a:cubicBezTo>
                      <a:pt x="375" y="5766"/>
                      <a:pt x="317" y="5536"/>
                      <a:pt x="358" y="5266"/>
                    </a:cubicBezTo>
                    <a:close/>
                  </a:path>
                </a:pathLst>
              </a:custGeom>
              <a:solidFill>
                <a:srgbClr val="6E3E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9">
                <a:extLst>
                  <a:ext uri="{FF2B5EF4-FFF2-40B4-BE49-F238E27FC236}">
                    <a16:creationId xmlns:a16="http://schemas.microsoft.com/office/drawing/2014/main" id="{BD859F62-2C61-FC30-C4E4-0F880B4D8186}"/>
                  </a:ext>
                </a:extLst>
              </p:cNvPr>
              <p:cNvSpPr/>
              <p:nvPr/>
            </p:nvSpPr>
            <p:spPr>
              <a:xfrm>
                <a:off x="6162462" y="3271667"/>
                <a:ext cx="76422" cy="28111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4576" extrusionOk="0">
                    <a:moveTo>
                      <a:pt x="323" y="4575"/>
                    </a:moveTo>
                    <a:cubicBezTo>
                      <a:pt x="288" y="4403"/>
                      <a:pt x="213" y="2895"/>
                      <a:pt x="150" y="2360"/>
                    </a:cubicBezTo>
                    <a:cubicBezTo>
                      <a:pt x="81" y="1784"/>
                      <a:pt x="121" y="1456"/>
                      <a:pt x="144" y="915"/>
                    </a:cubicBezTo>
                    <a:cubicBezTo>
                      <a:pt x="150" y="777"/>
                      <a:pt x="69" y="662"/>
                      <a:pt x="0" y="576"/>
                    </a:cubicBezTo>
                    <a:cubicBezTo>
                      <a:pt x="104" y="380"/>
                      <a:pt x="208" y="190"/>
                      <a:pt x="311" y="0"/>
                    </a:cubicBezTo>
                    <a:cubicBezTo>
                      <a:pt x="616" y="340"/>
                      <a:pt x="956" y="656"/>
                      <a:pt x="1203" y="1053"/>
                    </a:cubicBezTo>
                    <a:lnTo>
                      <a:pt x="1243" y="1117"/>
                    </a:lnTo>
                    <a:lnTo>
                      <a:pt x="461" y="2014"/>
                    </a:lnTo>
                    <a:close/>
                  </a:path>
                </a:pathLst>
              </a:custGeom>
              <a:solidFill>
                <a:srgbClr val="0C343D">
                  <a:alpha val="33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9">
                <a:extLst>
                  <a:ext uri="{FF2B5EF4-FFF2-40B4-BE49-F238E27FC236}">
                    <a16:creationId xmlns:a16="http://schemas.microsoft.com/office/drawing/2014/main" id="{76E69783-55CF-1885-6707-E82285CB47A7}"/>
                  </a:ext>
                </a:extLst>
              </p:cNvPr>
              <p:cNvSpPr/>
              <p:nvPr/>
            </p:nvSpPr>
            <p:spPr>
              <a:xfrm>
                <a:off x="6144770" y="3196719"/>
                <a:ext cx="162673" cy="177540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2890" extrusionOk="0">
                    <a:moveTo>
                      <a:pt x="1785" y="40"/>
                    </a:moveTo>
                    <a:cubicBezTo>
                      <a:pt x="1129" y="0"/>
                      <a:pt x="824" y="489"/>
                      <a:pt x="1" y="1824"/>
                    </a:cubicBezTo>
                    <a:lnTo>
                      <a:pt x="1405" y="2889"/>
                    </a:lnTo>
                    <a:cubicBezTo>
                      <a:pt x="1405" y="2889"/>
                      <a:pt x="2596" y="1485"/>
                      <a:pt x="2619" y="921"/>
                    </a:cubicBezTo>
                    <a:cubicBezTo>
                      <a:pt x="2648" y="288"/>
                      <a:pt x="2164" y="63"/>
                      <a:pt x="1785" y="4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9">
                <a:extLst>
                  <a:ext uri="{FF2B5EF4-FFF2-40B4-BE49-F238E27FC236}">
                    <a16:creationId xmlns:a16="http://schemas.microsoft.com/office/drawing/2014/main" id="{C96D57A2-BC13-8C69-3EC7-02FDE624EF86}"/>
                  </a:ext>
                </a:extLst>
              </p:cNvPr>
              <p:cNvSpPr/>
              <p:nvPr/>
            </p:nvSpPr>
            <p:spPr>
              <a:xfrm>
                <a:off x="7545817" y="3489078"/>
                <a:ext cx="383646" cy="379407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6176" extrusionOk="0">
                    <a:moveTo>
                      <a:pt x="5157" y="6175"/>
                    </a:moveTo>
                    <a:lnTo>
                      <a:pt x="6245" y="1865"/>
                    </a:lnTo>
                    <a:cubicBezTo>
                      <a:pt x="5221" y="1514"/>
                      <a:pt x="4352" y="858"/>
                      <a:pt x="3724" y="0"/>
                    </a:cubicBezTo>
                    <a:lnTo>
                      <a:pt x="1" y="2406"/>
                    </a:lnTo>
                    <a:cubicBezTo>
                      <a:pt x="1227" y="4184"/>
                      <a:pt x="3040" y="5537"/>
                      <a:pt x="5157" y="6175"/>
                    </a:cubicBezTo>
                    <a:close/>
                  </a:path>
                </a:pathLst>
              </a:custGeom>
              <a:solidFill>
                <a:srgbClr val="D9EAD3">
                  <a:alpha val="42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9">
                <a:extLst>
                  <a:ext uri="{FF2B5EF4-FFF2-40B4-BE49-F238E27FC236}">
                    <a16:creationId xmlns:a16="http://schemas.microsoft.com/office/drawing/2014/main" id="{4DEDA97F-110E-228B-190F-8C4ACC648B12}"/>
                  </a:ext>
                </a:extLst>
              </p:cNvPr>
              <p:cNvSpPr/>
              <p:nvPr/>
            </p:nvSpPr>
            <p:spPr>
              <a:xfrm>
                <a:off x="7750881" y="2706669"/>
                <a:ext cx="876826" cy="693389"/>
              </a:xfrm>
              <a:custGeom>
                <a:avLst/>
                <a:gdLst/>
                <a:ahLst/>
                <a:cxnLst/>
                <a:rect l="l" t="t" r="r" b="b"/>
                <a:pathLst>
                  <a:path w="14273" h="11287" extrusionOk="0">
                    <a:moveTo>
                      <a:pt x="14273" y="9658"/>
                    </a:moveTo>
                    <a:cubicBezTo>
                      <a:pt x="14273" y="4334"/>
                      <a:pt x="9939" y="1"/>
                      <a:pt x="4610" y="1"/>
                    </a:cubicBezTo>
                    <a:cubicBezTo>
                      <a:pt x="2941" y="1"/>
                      <a:pt x="1365" y="421"/>
                      <a:pt x="1" y="1175"/>
                    </a:cubicBezTo>
                    <a:lnTo>
                      <a:pt x="2308" y="4967"/>
                    </a:lnTo>
                    <a:cubicBezTo>
                      <a:pt x="3005" y="4628"/>
                      <a:pt x="3782" y="4438"/>
                      <a:pt x="4610" y="4438"/>
                    </a:cubicBezTo>
                    <a:cubicBezTo>
                      <a:pt x="7494" y="4438"/>
                      <a:pt x="9830" y="6774"/>
                      <a:pt x="9830" y="9658"/>
                    </a:cubicBezTo>
                    <a:cubicBezTo>
                      <a:pt x="9830" y="9876"/>
                      <a:pt x="9818" y="10083"/>
                      <a:pt x="9795" y="10291"/>
                    </a:cubicBezTo>
                    <a:lnTo>
                      <a:pt x="14135" y="11286"/>
                    </a:lnTo>
                    <a:cubicBezTo>
                      <a:pt x="14221" y="10762"/>
                      <a:pt x="14273" y="10216"/>
                      <a:pt x="14273" y="9658"/>
                    </a:cubicBezTo>
                    <a:close/>
                  </a:path>
                </a:pathLst>
              </a:custGeom>
              <a:solidFill>
                <a:srgbClr val="D9EAD3">
                  <a:alpha val="42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9">
                <a:extLst>
                  <a:ext uri="{FF2B5EF4-FFF2-40B4-BE49-F238E27FC236}">
                    <a16:creationId xmlns:a16="http://schemas.microsoft.com/office/drawing/2014/main" id="{54BE9788-3981-9717-2E6F-48D0F0371096}"/>
                  </a:ext>
                </a:extLst>
              </p:cNvPr>
              <p:cNvSpPr/>
              <p:nvPr/>
            </p:nvSpPr>
            <p:spPr>
              <a:xfrm>
                <a:off x="7415025" y="2670608"/>
                <a:ext cx="1263974" cy="1263605"/>
              </a:xfrm>
              <a:custGeom>
                <a:avLst/>
                <a:gdLst/>
                <a:ahLst/>
                <a:cxnLst/>
                <a:rect l="l" t="t" r="r" b="b"/>
                <a:pathLst>
                  <a:path w="20575" h="20569" extrusionOk="0">
                    <a:moveTo>
                      <a:pt x="10285" y="2406"/>
                    </a:moveTo>
                    <a:cubicBezTo>
                      <a:pt x="5859" y="2406"/>
                      <a:pt x="2262" y="6003"/>
                      <a:pt x="2262" y="10429"/>
                    </a:cubicBezTo>
                    <a:cubicBezTo>
                      <a:pt x="2262" y="14848"/>
                      <a:pt x="5859" y="18445"/>
                      <a:pt x="10285" y="18445"/>
                    </a:cubicBezTo>
                    <a:cubicBezTo>
                      <a:pt x="14710" y="18445"/>
                      <a:pt x="18307" y="14848"/>
                      <a:pt x="18307" y="10429"/>
                    </a:cubicBezTo>
                    <a:cubicBezTo>
                      <a:pt x="18307" y="6003"/>
                      <a:pt x="14710" y="2406"/>
                      <a:pt x="10285" y="2406"/>
                    </a:cubicBezTo>
                    <a:close/>
                    <a:moveTo>
                      <a:pt x="10285" y="18347"/>
                    </a:moveTo>
                    <a:cubicBezTo>
                      <a:pt x="5917" y="18347"/>
                      <a:pt x="2366" y="14791"/>
                      <a:pt x="2366" y="10429"/>
                    </a:cubicBezTo>
                    <a:cubicBezTo>
                      <a:pt x="2366" y="6061"/>
                      <a:pt x="5917" y="2504"/>
                      <a:pt x="10285" y="2504"/>
                    </a:cubicBezTo>
                    <a:cubicBezTo>
                      <a:pt x="14652" y="2504"/>
                      <a:pt x="18203" y="6061"/>
                      <a:pt x="18203" y="10429"/>
                    </a:cubicBezTo>
                    <a:cubicBezTo>
                      <a:pt x="18203" y="14791"/>
                      <a:pt x="14652" y="18347"/>
                      <a:pt x="10285" y="18347"/>
                    </a:cubicBezTo>
                    <a:close/>
                    <a:moveTo>
                      <a:pt x="10388" y="1451"/>
                    </a:moveTo>
                    <a:lnTo>
                      <a:pt x="10192" y="1451"/>
                    </a:lnTo>
                    <a:lnTo>
                      <a:pt x="10192" y="1"/>
                    </a:lnTo>
                    <a:lnTo>
                      <a:pt x="10388" y="1"/>
                    </a:lnTo>
                    <a:close/>
                    <a:moveTo>
                      <a:pt x="10187" y="19124"/>
                    </a:moveTo>
                    <a:lnTo>
                      <a:pt x="10377" y="19124"/>
                    </a:lnTo>
                    <a:lnTo>
                      <a:pt x="10377" y="20569"/>
                    </a:lnTo>
                    <a:lnTo>
                      <a:pt x="10187" y="20569"/>
                    </a:lnTo>
                    <a:close/>
                    <a:moveTo>
                      <a:pt x="9416" y="1486"/>
                    </a:moveTo>
                    <a:lnTo>
                      <a:pt x="9283" y="47"/>
                    </a:lnTo>
                    <a:lnTo>
                      <a:pt x="9479" y="30"/>
                    </a:lnTo>
                    <a:lnTo>
                      <a:pt x="9611" y="1468"/>
                    </a:lnTo>
                    <a:close/>
                    <a:moveTo>
                      <a:pt x="11154" y="19078"/>
                    </a:moveTo>
                    <a:lnTo>
                      <a:pt x="11286" y="20517"/>
                    </a:lnTo>
                    <a:lnTo>
                      <a:pt x="11090" y="20534"/>
                    </a:lnTo>
                    <a:lnTo>
                      <a:pt x="10964" y="19095"/>
                    </a:lnTo>
                    <a:close/>
                    <a:moveTo>
                      <a:pt x="8650" y="1601"/>
                    </a:moveTo>
                    <a:lnTo>
                      <a:pt x="8403" y="174"/>
                    </a:lnTo>
                    <a:lnTo>
                      <a:pt x="8593" y="139"/>
                    </a:lnTo>
                    <a:lnTo>
                      <a:pt x="8846" y="1566"/>
                    </a:lnTo>
                    <a:close/>
                    <a:moveTo>
                      <a:pt x="11919" y="18975"/>
                    </a:moveTo>
                    <a:lnTo>
                      <a:pt x="12172" y="20396"/>
                    </a:lnTo>
                    <a:lnTo>
                      <a:pt x="11976" y="20431"/>
                    </a:lnTo>
                    <a:lnTo>
                      <a:pt x="11723" y="19009"/>
                    </a:lnTo>
                    <a:close/>
                    <a:moveTo>
                      <a:pt x="7902" y="1773"/>
                    </a:moveTo>
                    <a:lnTo>
                      <a:pt x="7528" y="375"/>
                    </a:lnTo>
                    <a:lnTo>
                      <a:pt x="7718" y="329"/>
                    </a:lnTo>
                    <a:lnTo>
                      <a:pt x="8092" y="1722"/>
                    </a:lnTo>
                    <a:close/>
                    <a:moveTo>
                      <a:pt x="12667" y="18802"/>
                    </a:moveTo>
                    <a:lnTo>
                      <a:pt x="13041" y="20195"/>
                    </a:lnTo>
                    <a:lnTo>
                      <a:pt x="12851" y="20246"/>
                    </a:lnTo>
                    <a:lnTo>
                      <a:pt x="12477" y="18848"/>
                    </a:lnTo>
                    <a:close/>
                    <a:moveTo>
                      <a:pt x="7171" y="2009"/>
                    </a:moveTo>
                    <a:lnTo>
                      <a:pt x="6676" y="651"/>
                    </a:lnTo>
                    <a:lnTo>
                      <a:pt x="6860" y="588"/>
                    </a:lnTo>
                    <a:lnTo>
                      <a:pt x="7355" y="1946"/>
                    </a:lnTo>
                    <a:close/>
                    <a:moveTo>
                      <a:pt x="13398" y="18555"/>
                    </a:moveTo>
                    <a:lnTo>
                      <a:pt x="13899" y="19913"/>
                    </a:lnTo>
                    <a:lnTo>
                      <a:pt x="13709" y="19982"/>
                    </a:lnTo>
                    <a:lnTo>
                      <a:pt x="13214" y="18618"/>
                    </a:lnTo>
                    <a:close/>
                    <a:moveTo>
                      <a:pt x="6458" y="2314"/>
                    </a:moveTo>
                    <a:lnTo>
                      <a:pt x="5848" y="1002"/>
                    </a:lnTo>
                    <a:lnTo>
                      <a:pt x="6026" y="916"/>
                    </a:lnTo>
                    <a:lnTo>
                      <a:pt x="6636" y="2228"/>
                    </a:lnTo>
                    <a:close/>
                    <a:moveTo>
                      <a:pt x="14112" y="18255"/>
                    </a:moveTo>
                    <a:lnTo>
                      <a:pt x="14722" y="19562"/>
                    </a:lnTo>
                    <a:lnTo>
                      <a:pt x="14543" y="19648"/>
                    </a:lnTo>
                    <a:lnTo>
                      <a:pt x="13933" y="18342"/>
                    </a:lnTo>
                    <a:close/>
                    <a:moveTo>
                      <a:pt x="5784" y="2677"/>
                    </a:moveTo>
                    <a:lnTo>
                      <a:pt x="5065" y="1428"/>
                    </a:lnTo>
                    <a:lnTo>
                      <a:pt x="5238" y="1325"/>
                    </a:lnTo>
                    <a:lnTo>
                      <a:pt x="5957" y="2579"/>
                    </a:lnTo>
                    <a:close/>
                    <a:moveTo>
                      <a:pt x="14791" y="17893"/>
                    </a:moveTo>
                    <a:lnTo>
                      <a:pt x="15510" y="19147"/>
                    </a:lnTo>
                    <a:lnTo>
                      <a:pt x="15332" y="19245"/>
                    </a:lnTo>
                    <a:lnTo>
                      <a:pt x="14612" y="17996"/>
                    </a:lnTo>
                    <a:close/>
                    <a:moveTo>
                      <a:pt x="5134" y="3103"/>
                    </a:moveTo>
                    <a:lnTo>
                      <a:pt x="4305" y="1923"/>
                    </a:lnTo>
                    <a:lnTo>
                      <a:pt x="4466" y="1808"/>
                    </a:lnTo>
                    <a:lnTo>
                      <a:pt x="5295" y="2988"/>
                    </a:lnTo>
                    <a:close/>
                    <a:moveTo>
                      <a:pt x="15435" y="17467"/>
                    </a:moveTo>
                    <a:lnTo>
                      <a:pt x="16264" y="18647"/>
                    </a:lnTo>
                    <a:lnTo>
                      <a:pt x="16103" y="18762"/>
                    </a:lnTo>
                    <a:lnTo>
                      <a:pt x="15280" y="17582"/>
                    </a:lnTo>
                    <a:close/>
                    <a:moveTo>
                      <a:pt x="4530" y="3580"/>
                    </a:moveTo>
                    <a:lnTo>
                      <a:pt x="3603" y="2470"/>
                    </a:lnTo>
                    <a:lnTo>
                      <a:pt x="3753" y="2343"/>
                    </a:lnTo>
                    <a:lnTo>
                      <a:pt x="4679" y="3448"/>
                    </a:lnTo>
                    <a:close/>
                    <a:moveTo>
                      <a:pt x="16039" y="16995"/>
                    </a:moveTo>
                    <a:lnTo>
                      <a:pt x="16966" y="18100"/>
                    </a:lnTo>
                    <a:lnTo>
                      <a:pt x="16816" y="18232"/>
                    </a:lnTo>
                    <a:lnTo>
                      <a:pt x="15890" y="17122"/>
                    </a:lnTo>
                    <a:close/>
                    <a:moveTo>
                      <a:pt x="3960" y="4104"/>
                    </a:moveTo>
                    <a:lnTo>
                      <a:pt x="2941" y="3080"/>
                    </a:lnTo>
                    <a:lnTo>
                      <a:pt x="3080" y="2947"/>
                    </a:lnTo>
                    <a:lnTo>
                      <a:pt x="4098" y="3966"/>
                    </a:lnTo>
                    <a:close/>
                    <a:moveTo>
                      <a:pt x="16609" y="16460"/>
                    </a:moveTo>
                    <a:lnTo>
                      <a:pt x="17628" y="17484"/>
                    </a:lnTo>
                    <a:lnTo>
                      <a:pt x="17495" y="17622"/>
                    </a:lnTo>
                    <a:lnTo>
                      <a:pt x="16471" y="16598"/>
                    </a:lnTo>
                    <a:close/>
                    <a:moveTo>
                      <a:pt x="3454" y="4680"/>
                    </a:moveTo>
                    <a:lnTo>
                      <a:pt x="2343" y="3753"/>
                    </a:lnTo>
                    <a:lnTo>
                      <a:pt x="2475" y="3598"/>
                    </a:lnTo>
                    <a:lnTo>
                      <a:pt x="3580" y="4530"/>
                    </a:lnTo>
                    <a:close/>
                    <a:moveTo>
                      <a:pt x="17121" y="15896"/>
                    </a:moveTo>
                    <a:lnTo>
                      <a:pt x="18226" y="16822"/>
                    </a:lnTo>
                    <a:lnTo>
                      <a:pt x="18100" y="16972"/>
                    </a:lnTo>
                    <a:lnTo>
                      <a:pt x="16989" y="16045"/>
                    </a:lnTo>
                    <a:close/>
                    <a:moveTo>
                      <a:pt x="2993" y="5295"/>
                    </a:moveTo>
                    <a:lnTo>
                      <a:pt x="1808" y="4472"/>
                    </a:lnTo>
                    <a:lnTo>
                      <a:pt x="1923" y="4311"/>
                    </a:lnTo>
                    <a:lnTo>
                      <a:pt x="3103" y="5140"/>
                    </a:lnTo>
                    <a:close/>
                    <a:moveTo>
                      <a:pt x="17582" y="15274"/>
                    </a:moveTo>
                    <a:lnTo>
                      <a:pt x="18761" y="16103"/>
                    </a:lnTo>
                    <a:lnTo>
                      <a:pt x="18646" y="16258"/>
                    </a:lnTo>
                    <a:lnTo>
                      <a:pt x="17467" y="15435"/>
                    </a:lnTo>
                    <a:close/>
                    <a:moveTo>
                      <a:pt x="2579" y="5951"/>
                    </a:moveTo>
                    <a:lnTo>
                      <a:pt x="1330" y="5232"/>
                    </a:lnTo>
                    <a:lnTo>
                      <a:pt x="1428" y="5059"/>
                    </a:lnTo>
                    <a:lnTo>
                      <a:pt x="2682" y="5779"/>
                    </a:lnTo>
                    <a:close/>
                    <a:moveTo>
                      <a:pt x="17990" y="14618"/>
                    </a:moveTo>
                    <a:lnTo>
                      <a:pt x="19239" y="15338"/>
                    </a:lnTo>
                    <a:lnTo>
                      <a:pt x="19141" y="15510"/>
                    </a:lnTo>
                    <a:lnTo>
                      <a:pt x="17887" y="14791"/>
                    </a:lnTo>
                    <a:close/>
                    <a:moveTo>
                      <a:pt x="2234" y="6636"/>
                    </a:moveTo>
                    <a:lnTo>
                      <a:pt x="927" y="6026"/>
                    </a:lnTo>
                    <a:lnTo>
                      <a:pt x="1014" y="5842"/>
                    </a:lnTo>
                    <a:lnTo>
                      <a:pt x="2320" y="6458"/>
                    </a:lnTo>
                    <a:close/>
                    <a:moveTo>
                      <a:pt x="18336" y="13928"/>
                    </a:moveTo>
                    <a:lnTo>
                      <a:pt x="19642" y="14543"/>
                    </a:lnTo>
                    <a:lnTo>
                      <a:pt x="19556" y="14722"/>
                    </a:lnTo>
                    <a:lnTo>
                      <a:pt x="18249" y="14112"/>
                    </a:lnTo>
                    <a:close/>
                    <a:moveTo>
                      <a:pt x="1946" y="7356"/>
                    </a:moveTo>
                    <a:lnTo>
                      <a:pt x="588" y="6861"/>
                    </a:lnTo>
                    <a:lnTo>
                      <a:pt x="651" y="6671"/>
                    </a:lnTo>
                    <a:lnTo>
                      <a:pt x="2015" y="7166"/>
                    </a:lnTo>
                    <a:close/>
                    <a:moveTo>
                      <a:pt x="18623" y="13220"/>
                    </a:moveTo>
                    <a:lnTo>
                      <a:pt x="19981" y="13715"/>
                    </a:lnTo>
                    <a:lnTo>
                      <a:pt x="19918" y="13899"/>
                    </a:lnTo>
                    <a:lnTo>
                      <a:pt x="18560" y="13404"/>
                    </a:lnTo>
                    <a:close/>
                    <a:moveTo>
                      <a:pt x="1727" y="8086"/>
                    </a:moveTo>
                    <a:lnTo>
                      <a:pt x="329" y="7712"/>
                    </a:lnTo>
                    <a:lnTo>
                      <a:pt x="381" y="7528"/>
                    </a:lnTo>
                    <a:lnTo>
                      <a:pt x="1773" y="7902"/>
                    </a:lnTo>
                    <a:close/>
                    <a:moveTo>
                      <a:pt x="18848" y="12477"/>
                    </a:moveTo>
                    <a:lnTo>
                      <a:pt x="20240" y="12851"/>
                    </a:lnTo>
                    <a:lnTo>
                      <a:pt x="20189" y="13036"/>
                    </a:lnTo>
                    <a:lnTo>
                      <a:pt x="18796" y="12662"/>
                    </a:lnTo>
                    <a:close/>
                    <a:moveTo>
                      <a:pt x="1566" y="8846"/>
                    </a:moveTo>
                    <a:lnTo>
                      <a:pt x="145" y="8599"/>
                    </a:lnTo>
                    <a:lnTo>
                      <a:pt x="179" y="8403"/>
                    </a:lnTo>
                    <a:lnTo>
                      <a:pt x="1601" y="8656"/>
                    </a:lnTo>
                    <a:close/>
                    <a:moveTo>
                      <a:pt x="19003" y="11724"/>
                    </a:moveTo>
                    <a:lnTo>
                      <a:pt x="20430" y="11971"/>
                    </a:lnTo>
                    <a:lnTo>
                      <a:pt x="20390" y="12167"/>
                    </a:lnTo>
                    <a:lnTo>
                      <a:pt x="18969" y="11913"/>
                    </a:lnTo>
                    <a:close/>
                    <a:moveTo>
                      <a:pt x="1474" y="9612"/>
                    </a:moveTo>
                    <a:lnTo>
                      <a:pt x="35" y="9485"/>
                    </a:lnTo>
                    <a:lnTo>
                      <a:pt x="47" y="9289"/>
                    </a:lnTo>
                    <a:lnTo>
                      <a:pt x="1485" y="9422"/>
                    </a:lnTo>
                    <a:close/>
                    <a:moveTo>
                      <a:pt x="19095" y="10958"/>
                    </a:moveTo>
                    <a:lnTo>
                      <a:pt x="20534" y="11085"/>
                    </a:lnTo>
                    <a:lnTo>
                      <a:pt x="20522" y="11280"/>
                    </a:lnTo>
                    <a:lnTo>
                      <a:pt x="19084" y="11154"/>
                    </a:lnTo>
                    <a:close/>
                    <a:moveTo>
                      <a:pt x="1445" y="10383"/>
                    </a:moveTo>
                    <a:lnTo>
                      <a:pt x="1" y="10383"/>
                    </a:lnTo>
                    <a:lnTo>
                      <a:pt x="1" y="10187"/>
                    </a:lnTo>
                    <a:lnTo>
                      <a:pt x="1445" y="10187"/>
                    </a:lnTo>
                    <a:close/>
                    <a:moveTo>
                      <a:pt x="20574" y="10187"/>
                    </a:moveTo>
                    <a:lnTo>
                      <a:pt x="20574" y="10383"/>
                    </a:lnTo>
                    <a:lnTo>
                      <a:pt x="19124" y="10383"/>
                    </a:lnTo>
                    <a:lnTo>
                      <a:pt x="19124" y="10187"/>
                    </a:lnTo>
                    <a:close/>
                    <a:moveTo>
                      <a:pt x="1485" y="11154"/>
                    </a:moveTo>
                    <a:lnTo>
                      <a:pt x="47" y="11280"/>
                    </a:lnTo>
                    <a:lnTo>
                      <a:pt x="35" y="11085"/>
                    </a:lnTo>
                    <a:lnTo>
                      <a:pt x="1474" y="10958"/>
                    </a:lnTo>
                    <a:close/>
                    <a:moveTo>
                      <a:pt x="19084" y="9422"/>
                    </a:moveTo>
                    <a:lnTo>
                      <a:pt x="20522" y="9289"/>
                    </a:lnTo>
                    <a:lnTo>
                      <a:pt x="20534" y="9485"/>
                    </a:lnTo>
                    <a:lnTo>
                      <a:pt x="19095" y="9612"/>
                    </a:lnTo>
                    <a:close/>
                    <a:moveTo>
                      <a:pt x="1595" y="11913"/>
                    </a:moveTo>
                    <a:lnTo>
                      <a:pt x="173" y="12167"/>
                    </a:lnTo>
                    <a:lnTo>
                      <a:pt x="133" y="11971"/>
                    </a:lnTo>
                    <a:lnTo>
                      <a:pt x="1560" y="11724"/>
                    </a:lnTo>
                    <a:close/>
                    <a:moveTo>
                      <a:pt x="18974" y="8650"/>
                    </a:moveTo>
                    <a:lnTo>
                      <a:pt x="20402" y="8397"/>
                    </a:lnTo>
                    <a:lnTo>
                      <a:pt x="20436" y="8593"/>
                    </a:lnTo>
                    <a:lnTo>
                      <a:pt x="19009" y="8846"/>
                    </a:lnTo>
                    <a:close/>
                    <a:moveTo>
                      <a:pt x="1773" y="12673"/>
                    </a:moveTo>
                    <a:lnTo>
                      <a:pt x="381" y="13047"/>
                    </a:lnTo>
                    <a:lnTo>
                      <a:pt x="329" y="12857"/>
                    </a:lnTo>
                    <a:lnTo>
                      <a:pt x="1727" y="12483"/>
                    </a:lnTo>
                    <a:close/>
                    <a:moveTo>
                      <a:pt x="18796" y="7902"/>
                    </a:moveTo>
                    <a:lnTo>
                      <a:pt x="20189" y="7528"/>
                    </a:lnTo>
                    <a:lnTo>
                      <a:pt x="20240" y="7712"/>
                    </a:lnTo>
                    <a:lnTo>
                      <a:pt x="18848" y="8086"/>
                    </a:lnTo>
                    <a:close/>
                    <a:moveTo>
                      <a:pt x="2015" y="13398"/>
                    </a:moveTo>
                    <a:lnTo>
                      <a:pt x="651" y="13893"/>
                    </a:lnTo>
                    <a:lnTo>
                      <a:pt x="588" y="13709"/>
                    </a:lnTo>
                    <a:lnTo>
                      <a:pt x="1946" y="13208"/>
                    </a:lnTo>
                    <a:close/>
                    <a:moveTo>
                      <a:pt x="18560" y="7166"/>
                    </a:moveTo>
                    <a:lnTo>
                      <a:pt x="19918" y="6671"/>
                    </a:lnTo>
                    <a:lnTo>
                      <a:pt x="19981" y="6861"/>
                    </a:lnTo>
                    <a:lnTo>
                      <a:pt x="18623" y="7356"/>
                    </a:lnTo>
                    <a:close/>
                    <a:moveTo>
                      <a:pt x="2314" y="14112"/>
                    </a:moveTo>
                    <a:lnTo>
                      <a:pt x="1008" y="14722"/>
                    </a:lnTo>
                    <a:lnTo>
                      <a:pt x="921" y="14543"/>
                    </a:lnTo>
                    <a:lnTo>
                      <a:pt x="2228" y="13928"/>
                    </a:lnTo>
                    <a:close/>
                    <a:moveTo>
                      <a:pt x="18255" y="6464"/>
                    </a:moveTo>
                    <a:lnTo>
                      <a:pt x="19567" y="5848"/>
                    </a:lnTo>
                    <a:lnTo>
                      <a:pt x="19653" y="6032"/>
                    </a:lnTo>
                    <a:lnTo>
                      <a:pt x="18341" y="6642"/>
                    </a:lnTo>
                    <a:close/>
                    <a:moveTo>
                      <a:pt x="2682" y="14791"/>
                    </a:moveTo>
                    <a:lnTo>
                      <a:pt x="1428" y="15510"/>
                    </a:lnTo>
                    <a:lnTo>
                      <a:pt x="1330" y="15338"/>
                    </a:lnTo>
                    <a:lnTo>
                      <a:pt x="2579" y="14618"/>
                    </a:lnTo>
                    <a:close/>
                    <a:moveTo>
                      <a:pt x="17887" y="5779"/>
                    </a:moveTo>
                    <a:lnTo>
                      <a:pt x="19141" y="5059"/>
                    </a:lnTo>
                    <a:lnTo>
                      <a:pt x="19239" y="5232"/>
                    </a:lnTo>
                    <a:lnTo>
                      <a:pt x="17990" y="5951"/>
                    </a:lnTo>
                    <a:close/>
                    <a:moveTo>
                      <a:pt x="3097" y="15435"/>
                    </a:moveTo>
                    <a:lnTo>
                      <a:pt x="1917" y="16258"/>
                    </a:lnTo>
                    <a:lnTo>
                      <a:pt x="1802" y="16103"/>
                    </a:lnTo>
                    <a:lnTo>
                      <a:pt x="2982" y="15274"/>
                    </a:lnTo>
                    <a:close/>
                    <a:moveTo>
                      <a:pt x="17472" y="5134"/>
                    </a:moveTo>
                    <a:lnTo>
                      <a:pt x="18652" y="4306"/>
                    </a:lnTo>
                    <a:lnTo>
                      <a:pt x="18767" y="4461"/>
                    </a:lnTo>
                    <a:lnTo>
                      <a:pt x="17587" y="5290"/>
                    </a:lnTo>
                    <a:close/>
                    <a:moveTo>
                      <a:pt x="3580" y="16045"/>
                    </a:moveTo>
                    <a:lnTo>
                      <a:pt x="2475" y="16972"/>
                    </a:lnTo>
                    <a:lnTo>
                      <a:pt x="2343" y="16822"/>
                    </a:lnTo>
                    <a:lnTo>
                      <a:pt x="3454" y="15896"/>
                    </a:lnTo>
                    <a:close/>
                    <a:moveTo>
                      <a:pt x="16989" y="4530"/>
                    </a:moveTo>
                    <a:lnTo>
                      <a:pt x="18100" y="3598"/>
                    </a:lnTo>
                    <a:lnTo>
                      <a:pt x="18226" y="3753"/>
                    </a:lnTo>
                    <a:lnTo>
                      <a:pt x="17121" y="4680"/>
                    </a:lnTo>
                    <a:close/>
                    <a:moveTo>
                      <a:pt x="4104" y="16604"/>
                    </a:moveTo>
                    <a:lnTo>
                      <a:pt x="3085" y="17628"/>
                    </a:lnTo>
                    <a:lnTo>
                      <a:pt x="2947" y="17490"/>
                    </a:lnTo>
                    <a:lnTo>
                      <a:pt x="3966" y="16471"/>
                    </a:lnTo>
                    <a:close/>
                    <a:moveTo>
                      <a:pt x="16465" y="3966"/>
                    </a:moveTo>
                    <a:lnTo>
                      <a:pt x="17484" y="2947"/>
                    </a:lnTo>
                    <a:lnTo>
                      <a:pt x="17622" y="3080"/>
                    </a:lnTo>
                    <a:lnTo>
                      <a:pt x="16603" y="4104"/>
                    </a:lnTo>
                    <a:close/>
                    <a:moveTo>
                      <a:pt x="4679" y="17116"/>
                    </a:moveTo>
                    <a:lnTo>
                      <a:pt x="3753" y="18226"/>
                    </a:lnTo>
                    <a:lnTo>
                      <a:pt x="3603" y="18094"/>
                    </a:lnTo>
                    <a:lnTo>
                      <a:pt x="4530" y="16989"/>
                    </a:lnTo>
                    <a:close/>
                    <a:moveTo>
                      <a:pt x="15890" y="3448"/>
                    </a:moveTo>
                    <a:lnTo>
                      <a:pt x="16816" y="2343"/>
                    </a:lnTo>
                    <a:lnTo>
                      <a:pt x="16966" y="2470"/>
                    </a:lnTo>
                    <a:lnTo>
                      <a:pt x="16039" y="3580"/>
                    </a:lnTo>
                    <a:close/>
                    <a:moveTo>
                      <a:pt x="5295" y="17582"/>
                    </a:moveTo>
                    <a:lnTo>
                      <a:pt x="4466" y="18762"/>
                    </a:lnTo>
                    <a:lnTo>
                      <a:pt x="4305" y="18647"/>
                    </a:lnTo>
                    <a:lnTo>
                      <a:pt x="5134" y="17467"/>
                    </a:lnTo>
                    <a:close/>
                    <a:moveTo>
                      <a:pt x="15280" y="2988"/>
                    </a:moveTo>
                    <a:lnTo>
                      <a:pt x="16103" y="1808"/>
                    </a:lnTo>
                    <a:lnTo>
                      <a:pt x="16264" y="1923"/>
                    </a:lnTo>
                    <a:lnTo>
                      <a:pt x="15435" y="3103"/>
                    </a:lnTo>
                    <a:close/>
                    <a:moveTo>
                      <a:pt x="5945" y="17985"/>
                    </a:moveTo>
                    <a:lnTo>
                      <a:pt x="5226" y="19239"/>
                    </a:lnTo>
                    <a:lnTo>
                      <a:pt x="5053" y="19136"/>
                    </a:lnTo>
                    <a:lnTo>
                      <a:pt x="5773" y="17887"/>
                    </a:lnTo>
                    <a:close/>
                    <a:moveTo>
                      <a:pt x="14624" y="2579"/>
                    </a:moveTo>
                    <a:lnTo>
                      <a:pt x="15343" y="1325"/>
                    </a:lnTo>
                    <a:lnTo>
                      <a:pt x="15516" y="1428"/>
                    </a:lnTo>
                    <a:lnTo>
                      <a:pt x="14796" y="2677"/>
                    </a:lnTo>
                    <a:close/>
                    <a:moveTo>
                      <a:pt x="6458" y="18255"/>
                    </a:moveTo>
                    <a:lnTo>
                      <a:pt x="6636" y="18342"/>
                    </a:lnTo>
                    <a:lnTo>
                      <a:pt x="6026" y="19648"/>
                    </a:lnTo>
                    <a:lnTo>
                      <a:pt x="5848" y="19562"/>
                    </a:lnTo>
                    <a:close/>
                    <a:moveTo>
                      <a:pt x="14112" y="2314"/>
                    </a:moveTo>
                    <a:lnTo>
                      <a:pt x="13933" y="2228"/>
                    </a:lnTo>
                    <a:lnTo>
                      <a:pt x="14543" y="916"/>
                    </a:lnTo>
                    <a:lnTo>
                      <a:pt x="14722" y="1002"/>
                    </a:lnTo>
                    <a:close/>
                    <a:moveTo>
                      <a:pt x="7171" y="18555"/>
                    </a:moveTo>
                    <a:lnTo>
                      <a:pt x="7355" y="18618"/>
                    </a:lnTo>
                    <a:lnTo>
                      <a:pt x="6860" y="19982"/>
                    </a:lnTo>
                    <a:lnTo>
                      <a:pt x="6676" y="19913"/>
                    </a:lnTo>
                    <a:close/>
                    <a:moveTo>
                      <a:pt x="13398" y="2009"/>
                    </a:moveTo>
                    <a:lnTo>
                      <a:pt x="13214" y="1946"/>
                    </a:lnTo>
                    <a:lnTo>
                      <a:pt x="13709" y="588"/>
                    </a:lnTo>
                    <a:lnTo>
                      <a:pt x="13899" y="651"/>
                    </a:lnTo>
                    <a:close/>
                    <a:moveTo>
                      <a:pt x="7902" y="18802"/>
                    </a:moveTo>
                    <a:lnTo>
                      <a:pt x="8092" y="18848"/>
                    </a:lnTo>
                    <a:lnTo>
                      <a:pt x="7718" y="20246"/>
                    </a:lnTo>
                    <a:lnTo>
                      <a:pt x="7528" y="20195"/>
                    </a:lnTo>
                    <a:close/>
                    <a:moveTo>
                      <a:pt x="12667" y="1773"/>
                    </a:moveTo>
                    <a:lnTo>
                      <a:pt x="12477" y="1722"/>
                    </a:lnTo>
                    <a:lnTo>
                      <a:pt x="12851" y="329"/>
                    </a:lnTo>
                    <a:lnTo>
                      <a:pt x="13041" y="375"/>
                    </a:lnTo>
                    <a:close/>
                    <a:moveTo>
                      <a:pt x="8650" y="18975"/>
                    </a:moveTo>
                    <a:lnTo>
                      <a:pt x="8846" y="19009"/>
                    </a:lnTo>
                    <a:lnTo>
                      <a:pt x="8593" y="20431"/>
                    </a:lnTo>
                    <a:lnTo>
                      <a:pt x="8403" y="20396"/>
                    </a:lnTo>
                    <a:close/>
                    <a:moveTo>
                      <a:pt x="11919" y="1601"/>
                    </a:moveTo>
                    <a:lnTo>
                      <a:pt x="11723" y="1566"/>
                    </a:lnTo>
                    <a:lnTo>
                      <a:pt x="11976" y="139"/>
                    </a:lnTo>
                    <a:lnTo>
                      <a:pt x="12172" y="174"/>
                    </a:lnTo>
                    <a:close/>
                    <a:moveTo>
                      <a:pt x="9416" y="19078"/>
                    </a:moveTo>
                    <a:lnTo>
                      <a:pt x="9611" y="19095"/>
                    </a:lnTo>
                    <a:lnTo>
                      <a:pt x="9479" y="20534"/>
                    </a:lnTo>
                    <a:lnTo>
                      <a:pt x="9283" y="20517"/>
                    </a:lnTo>
                    <a:close/>
                    <a:moveTo>
                      <a:pt x="11154" y="1486"/>
                    </a:moveTo>
                    <a:lnTo>
                      <a:pt x="10964" y="1468"/>
                    </a:lnTo>
                    <a:lnTo>
                      <a:pt x="11090" y="30"/>
                    </a:lnTo>
                    <a:lnTo>
                      <a:pt x="11286" y="4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1212;p61">
            <a:extLst>
              <a:ext uri="{FF2B5EF4-FFF2-40B4-BE49-F238E27FC236}">
                <a16:creationId xmlns:a16="http://schemas.microsoft.com/office/drawing/2014/main" id="{A85BA95E-6A2B-FC06-02AC-B85EE9F002CA}"/>
              </a:ext>
            </a:extLst>
          </p:cNvPr>
          <p:cNvSpPr txBox="1">
            <a:spLocks/>
          </p:cNvSpPr>
          <p:nvPr/>
        </p:nvSpPr>
        <p:spPr>
          <a:xfrm>
            <a:off x="783217" y="1449229"/>
            <a:ext cx="5249307" cy="261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Why the man appear to be unmotivated?</a:t>
            </a:r>
          </a:p>
          <a:p>
            <a:pPr marL="342900" indent="-342900" algn="l"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If AI evolves to a point where it can take over nearly all the human's job, what is left for us to do?</a:t>
            </a:r>
            <a:endParaRPr lang="en-US" dirty="0"/>
          </a:p>
          <a:p>
            <a:pPr marL="342900" indent="-342900" algn="l"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What can't be replaced by AI—distinguish us from them? Passion, creativity, or are there other answers that we need to search for?</a:t>
            </a:r>
          </a:p>
        </p:txBody>
      </p:sp>
    </p:spTree>
    <p:extLst>
      <p:ext uri="{BB962C8B-B14F-4D97-AF65-F5344CB8AC3E}">
        <p14:creationId xmlns:p14="http://schemas.microsoft.com/office/powerpoint/2010/main" val="3235275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>
          <a:extLst>
            <a:ext uri="{FF2B5EF4-FFF2-40B4-BE49-F238E27FC236}">
              <a16:creationId xmlns:a16="http://schemas.microsoft.com/office/drawing/2014/main" id="{FA0B85D1-4320-0516-1B43-4DE6BD68C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61">
            <a:extLst>
              <a:ext uri="{FF2B5EF4-FFF2-40B4-BE49-F238E27FC236}">
                <a16:creationId xmlns:a16="http://schemas.microsoft.com/office/drawing/2014/main" id="{37FFC149-4608-AD10-D4D1-D27FE4FC17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1320" y="1501241"/>
            <a:ext cx="4303777" cy="18672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Thanks for </a:t>
            </a:r>
            <a:r>
              <a:rPr lang="en-US" altLang="zh-TW" sz="5400"/>
              <a:t>L</a:t>
            </a:r>
            <a:r>
              <a:rPr lang="en" sz="5400"/>
              <a:t>isteni</a:t>
            </a:r>
            <a:r>
              <a:rPr lang="en-US" sz="5400"/>
              <a:t>ng !!</a:t>
            </a:r>
            <a:endParaRPr sz="5400"/>
          </a:p>
        </p:txBody>
      </p:sp>
      <p:cxnSp>
        <p:nvCxnSpPr>
          <p:cNvPr id="2" name="Google Shape;1270;p62">
            <a:extLst>
              <a:ext uri="{FF2B5EF4-FFF2-40B4-BE49-F238E27FC236}">
                <a16:creationId xmlns:a16="http://schemas.microsoft.com/office/drawing/2014/main" id="{4A361E71-77C7-34BD-7099-F984F942891F}"/>
              </a:ext>
            </a:extLst>
          </p:cNvPr>
          <p:cNvCxnSpPr/>
          <p:nvPr/>
        </p:nvCxnSpPr>
        <p:spPr>
          <a:xfrm rot="5400000">
            <a:off x="4087625" y="873130"/>
            <a:ext cx="2655000" cy="1452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" name="Google Shape;1271;p62">
            <a:extLst>
              <a:ext uri="{FF2B5EF4-FFF2-40B4-BE49-F238E27FC236}">
                <a16:creationId xmlns:a16="http://schemas.microsoft.com/office/drawing/2014/main" id="{1693E205-AA25-67E9-F7AC-0FE964BF8889}"/>
              </a:ext>
            </a:extLst>
          </p:cNvPr>
          <p:cNvCxnSpPr/>
          <p:nvPr/>
        </p:nvCxnSpPr>
        <p:spPr>
          <a:xfrm rot="5400000">
            <a:off x="4240025" y="1101730"/>
            <a:ext cx="2655000" cy="1452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4" name="Google Shape;1233;p62">
            <a:extLst>
              <a:ext uri="{FF2B5EF4-FFF2-40B4-BE49-F238E27FC236}">
                <a16:creationId xmlns:a16="http://schemas.microsoft.com/office/drawing/2014/main" id="{64D780C8-FA26-4F4C-DC01-D2BD7E047A15}"/>
              </a:ext>
            </a:extLst>
          </p:cNvPr>
          <p:cNvGrpSpPr/>
          <p:nvPr/>
        </p:nvGrpSpPr>
        <p:grpSpPr>
          <a:xfrm>
            <a:off x="6034854" y="1343530"/>
            <a:ext cx="2894210" cy="2843761"/>
            <a:chOff x="5970625" y="1743798"/>
            <a:chExt cx="2272821" cy="2233203"/>
          </a:xfrm>
        </p:grpSpPr>
        <p:sp>
          <p:nvSpPr>
            <p:cNvPr id="5" name="Google Shape;1234;p62">
              <a:extLst>
                <a:ext uri="{FF2B5EF4-FFF2-40B4-BE49-F238E27FC236}">
                  <a16:creationId xmlns:a16="http://schemas.microsoft.com/office/drawing/2014/main" id="{60759140-0FEB-97C6-2281-1E4877F4780E}"/>
                </a:ext>
              </a:extLst>
            </p:cNvPr>
            <p:cNvSpPr/>
            <p:nvPr/>
          </p:nvSpPr>
          <p:spPr>
            <a:xfrm>
              <a:off x="5970625" y="1743798"/>
              <a:ext cx="2233096" cy="2233203"/>
            </a:xfrm>
            <a:custGeom>
              <a:avLst/>
              <a:gdLst/>
              <a:ahLst/>
              <a:cxnLst/>
              <a:rect l="l" t="t" r="r" b="b"/>
              <a:pathLst>
                <a:path w="43058" h="43058" extrusionOk="0">
                  <a:moveTo>
                    <a:pt x="43058" y="21529"/>
                  </a:moveTo>
                  <a:cubicBezTo>
                    <a:pt x="43058" y="33419"/>
                    <a:pt x="33419" y="43058"/>
                    <a:pt x="21529" y="43058"/>
                  </a:cubicBezTo>
                  <a:cubicBezTo>
                    <a:pt x="9640" y="43058"/>
                    <a:pt x="0" y="33419"/>
                    <a:pt x="0" y="21529"/>
                  </a:cubicBezTo>
                  <a:cubicBezTo>
                    <a:pt x="0" y="9640"/>
                    <a:pt x="9640" y="0"/>
                    <a:pt x="21529" y="0"/>
                  </a:cubicBezTo>
                  <a:cubicBezTo>
                    <a:pt x="33419" y="0"/>
                    <a:pt x="43058" y="9640"/>
                    <a:pt x="43058" y="215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35;p62">
              <a:extLst>
                <a:ext uri="{FF2B5EF4-FFF2-40B4-BE49-F238E27FC236}">
                  <a16:creationId xmlns:a16="http://schemas.microsoft.com/office/drawing/2014/main" id="{AF4BC632-618B-3FBC-9BAC-D7CA3BC97AC2}"/>
                </a:ext>
              </a:extLst>
            </p:cNvPr>
            <p:cNvSpPr/>
            <p:nvPr/>
          </p:nvSpPr>
          <p:spPr>
            <a:xfrm>
              <a:off x="8039522" y="2569044"/>
              <a:ext cx="203923" cy="204504"/>
            </a:xfrm>
            <a:custGeom>
              <a:avLst/>
              <a:gdLst/>
              <a:ahLst/>
              <a:cxnLst/>
              <a:rect l="l" t="t" r="r" b="b"/>
              <a:pathLst>
                <a:path w="3932" h="3943" extrusionOk="0">
                  <a:moveTo>
                    <a:pt x="3713" y="3931"/>
                  </a:moveTo>
                  <a:cubicBezTo>
                    <a:pt x="3598" y="3931"/>
                    <a:pt x="3500" y="3833"/>
                    <a:pt x="3500" y="3712"/>
                  </a:cubicBezTo>
                  <a:cubicBezTo>
                    <a:pt x="3500" y="1905"/>
                    <a:pt x="2032" y="432"/>
                    <a:pt x="219" y="432"/>
                  </a:cubicBezTo>
                  <a:cubicBezTo>
                    <a:pt x="104" y="432"/>
                    <a:pt x="1" y="340"/>
                    <a:pt x="1" y="219"/>
                  </a:cubicBezTo>
                  <a:cubicBezTo>
                    <a:pt x="1" y="104"/>
                    <a:pt x="93" y="0"/>
                    <a:pt x="219" y="0"/>
                  </a:cubicBezTo>
                  <a:cubicBezTo>
                    <a:pt x="2262" y="0"/>
                    <a:pt x="3920" y="1664"/>
                    <a:pt x="3920" y="3707"/>
                  </a:cubicBezTo>
                  <a:cubicBezTo>
                    <a:pt x="3931" y="3833"/>
                    <a:pt x="3828" y="3931"/>
                    <a:pt x="3713" y="3931"/>
                  </a:cubicBezTo>
                  <a:close/>
                  <a:moveTo>
                    <a:pt x="2878" y="3718"/>
                  </a:moveTo>
                  <a:cubicBezTo>
                    <a:pt x="2878" y="2251"/>
                    <a:pt x="1687" y="1065"/>
                    <a:pt x="225" y="1065"/>
                  </a:cubicBezTo>
                  <a:cubicBezTo>
                    <a:pt x="110" y="1065"/>
                    <a:pt x="6" y="1157"/>
                    <a:pt x="6" y="1284"/>
                  </a:cubicBezTo>
                  <a:cubicBezTo>
                    <a:pt x="6" y="1399"/>
                    <a:pt x="104" y="1497"/>
                    <a:pt x="225" y="1497"/>
                  </a:cubicBezTo>
                  <a:cubicBezTo>
                    <a:pt x="1457" y="1497"/>
                    <a:pt x="2452" y="2498"/>
                    <a:pt x="2452" y="3730"/>
                  </a:cubicBezTo>
                  <a:cubicBezTo>
                    <a:pt x="2452" y="3845"/>
                    <a:pt x="2550" y="3943"/>
                    <a:pt x="2671" y="3943"/>
                  </a:cubicBezTo>
                  <a:cubicBezTo>
                    <a:pt x="2792" y="3943"/>
                    <a:pt x="2878" y="3833"/>
                    <a:pt x="2878" y="3718"/>
                  </a:cubicBezTo>
                  <a:close/>
                  <a:moveTo>
                    <a:pt x="1831" y="3718"/>
                  </a:moveTo>
                  <a:cubicBezTo>
                    <a:pt x="1831" y="2838"/>
                    <a:pt x="1111" y="2107"/>
                    <a:pt x="219" y="2107"/>
                  </a:cubicBezTo>
                  <a:cubicBezTo>
                    <a:pt x="104" y="2107"/>
                    <a:pt x="1" y="2205"/>
                    <a:pt x="1" y="2325"/>
                  </a:cubicBezTo>
                  <a:cubicBezTo>
                    <a:pt x="1" y="2446"/>
                    <a:pt x="93" y="2538"/>
                    <a:pt x="219" y="2538"/>
                  </a:cubicBezTo>
                  <a:cubicBezTo>
                    <a:pt x="870" y="2538"/>
                    <a:pt x="1405" y="3074"/>
                    <a:pt x="1405" y="3730"/>
                  </a:cubicBezTo>
                  <a:cubicBezTo>
                    <a:pt x="1405" y="3845"/>
                    <a:pt x="1497" y="3943"/>
                    <a:pt x="1618" y="3943"/>
                  </a:cubicBezTo>
                  <a:cubicBezTo>
                    <a:pt x="1733" y="3931"/>
                    <a:pt x="1831" y="3833"/>
                    <a:pt x="1831" y="37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36;p62">
              <a:extLst>
                <a:ext uri="{FF2B5EF4-FFF2-40B4-BE49-F238E27FC236}">
                  <a16:creationId xmlns:a16="http://schemas.microsoft.com/office/drawing/2014/main" id="{33A554A1-BFED-48B2-C83D-95A4B5DD3323}"/>
                </a:ext>
              </a:extLst>
            </p:cNvPr>
            <p:cNvSpPr/>
            <p:nvPr/>
          </p:nvSpPr>
          <p:spPr>
            <a:xfrm>
              <a:off x="5996867" y="2974354"/>
              <a:ext cx="191061" cy="190189"/>
            </a:xfrm>
            <a:custGeom>
              <a:avLst/>
              <a:gdLst/>
              <a:ahLst/>
              <a:cxnLst/>
              <a:rect l="l" t="t" r="r" b="b"/>
              <a:pathLst>
                <a:path w="3684" h="3667" extrusionOk="0">
                  <a:moveTo>
                    <a:pt x="3672" y="202"/>
                  </a:moveTo>
                  <a:cubicBezTo>
                    <a:pt x="3672" y="306"/>
                    <a:pt x="3586" y="398"/>
                    <a:pt x="3471" y="398"/>
                  </a:cubicBezTo>
                  <a:cubicBezTo>
                    <a:pt x="1779" y="398"/>
                    <a:pt x="404" y="1773"/>
                    <a:pt x="404" y="3465"/>
                  </a:cubicBezTo>
                  <a:cubicBezTo>
                    <a:pt x="404" y="3574"/>
                    <a:pt x="317" y="3666"/>
                    <a:pt x="202" y="3666"/>
                  </a:cubicBezTo>
                  <a:cubicBezTo>
                    <a:pt x="93" y="3666"/>
                    <a:pt x="1" y="3580"/>
                    <a:pt x="1" y="3465"/>
                  </a:cubicBezTo>
                  <a:cubicBezTo>
                    <a:pt x="1" y="1560"/>
                    <a:pt x="1555" y="6"/>
                    <a:pt x="3459" y="6"/>
                  </a:cubicBezTo>
                  <a:cubicBezTo>
                    <a:pt x="3586" y="1"/>
                    <a:pt x="3672" y="81"/>
                    <a:pt x="3672" y="202"/>
                  </a:cubicBezTo>
                  <a:close/>
                  <a:moveTo>
                    <a:pt x="3477" y="979"/>
                  </a:moveTo>
                  <a:cubicBezTo>
                    <a:pt x="2113" y="979"/>
                    <a:pt x="996" y="2090"/>
                    <a:pt x="996" y="3459"/>
                  </a:cubicBezTo>
                  <a:cubicBezTo>
                    <a:pt x="996" y="3569"/>
                    <a:pt x="1083" y="3661"/>
                    <a:pt x="1198" y="3661"/>
                  </a:cubicBezTo>
                  <a:cubicBezTo>
                    <a:pt x="1307" y="3661"/>
                    <a:pt x="1399" y="3574"/>
                    <a:pt x="1399" y="3459"/>
                  </a:cubicBezTo>
                  <a:cubicBezTo>
                    <a:pt x="1399" y="2308"/>
                    <a:pt x="2331" y="1370"/>
                    <a:pt x="3482" y="1370"/>
                  </a:cubicBezTo>
                  <a:cubicBezTo>
                    <a:pt x="3592" y="1370"/>
                    <a:pt x="3684" y="1284"/>
                    <a:pt x="3684" y="1169"/>
                  </a:cubicBezTo>
                  <a:cubicBezTo>
                    <a:pt x="3672" y="1065"/>
                    <a:pt x="3586" y="979"/>
                    <a:pt x="3477" y="979"/>
                  </a:cubicBezTo>
                  <a:close/>
                  <a:moveTo>
                    <a:pt x="3477" y="1951"/>
                  </a:moveTo>
                  <a:cubicBezTo>
                    <a:pt x="2648" y="1951"/>
                    <a:pt x="1975" y="2630"/>
                    <a:pt x="1975" y="3459"/>
                  </a:cubicBezTo>
                  <a:cubicBezTo>
                    <a:pt x="1975" y="3563"/>
                    <a:pt x="2061" y="3661"/>
                    <a:pt x="2176" y="3661"/>
                  </a:cubicBezTo>
                  <a:cubicBezTo>
                    <a:pt x="2291" y="3661"/>
                    <a:pt x="2377" y="3574"/>
                    <a:pt x="2377" y="3459"/>
                  </a:cubicBezTo>
                  <a:cubicBezTo>
                    <a:pt x="2377" y="2843"/>
                    <a:pt x="2872" y="2349"/>
                    <a:pt x="3482" y="2349"/>
                  </a:cubicBezTo>
                  <a:cubicBezTo>
                    <a:pt x="3592" y="2349"/>
                    <a:pt x="3684" y="2262"/>
                    <a:pt x="3684" y="2147"/>
                  </a:cubicBezTo>
                  <a:cubicBezTo>
                    <a:pt x="3672" y="2043"/>
                    <a:pt x="3586" y="1951"/>
                    <a:pt x="3477" y="19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37;p62">
              <a:extLst>
                <a:ext uri="{FF2B5EF4-FFF2-40B4-BE49-F238E27FC236}">
                  <a16:creationId xmlns:a16="http://schemas.microsoft.com/office/drawing/2014/main" id="{7EDDE538-6936-B0C7-CEAC-3A468D30EB65}"/>
                </a:ext>
              </a:extLst>
            </p:cNvPr>
            <p:cNvSpPr/>
            <p:nvPr/>
          </p:nvSpPr>
          <p:spPr>
            <a:xfrm>
              <a:off x="6169673" y="3213443"/>
              <a:ext cx="433726" cy="433436"/>
            </a:xfrm>
            <a:custGeom>
              <a:avLst/>
              <a:gdLst/>
              <a:ahLst/>
              <a:cxnLst/>
              <a:rect l="l" t="t" r="r" b="b"/>
              <a:pathLst>
                <a:path w="8363" h="8357" extrusionOk="0">
                  <a:moveTo>
                    <a:pt x="4179" y="0"/>
                  </a:moveTo>
                  <a:cubicBezTo>
                    <a:pt x="1877" y="0"/>
                    <a:pt x="1" y="1870"/>
                    <a:pt x="1" y="4178"/>
                  </a:cubicBezTo>
                  <a:cubicBezTo>
                    <a:pt x="1" y="6480"/>
                    <a:pt x="1871" y="8356"/>
                    <a:pt x="4179" y="8356"/>
                  </a:cubicBezTo>
                  <a:cubicBezTo>
                    <a:pt x="6481" y="8356"/>
                    <a:pt x="8363" y="6486"/>
                    <a:pt x="8363" y="4178"/>
                  </a:cubicBezTo>
                  <a:cubicBezTo>
                    <a:pt x="8363" y="1870"/>
                    <a:pt x="6481" y="0"/>
                    <a:pt x="4179" y="0"/>
                  </a:cubicBezTo>
                  <a:close/>
                  <a:moveTo>
                    <a:pt x="4179" y="8034"/>
                  </a:moveTo>
                  <a:cubicBezTo>
                    <a:pt x="3701" y="8034"/>
                    <a:pt x="3195" y="7280"/>
                    <a:pt x="2936" y="6037"/>
                  </a:cubicBezTo>
                  <a:cubicBezTo>
                    <a:pt x="3304" y="5985"/>
                    <a:pt x="3713" y="5956"/>
                    <a:pt x="4179" y="5956"/>
                  </a:cubicBezTo>
                  <a:cubicBezTo>
                    <a:pt x="4651" y="5956"/>
                    <a:pt x="5065" y="5985"/>
                    <a:pt x="5428" y="6037"/>
                  </a:cubicBezTo>
                  <a:cubicBezTo>
                    <a:pt x="5169" y="7280"/>
                    <a:pt x="4662" y="8034"/>
                    <a:pt x="4179" y="8034"/>
                  </a:cubicBezTo>
                  <a:close/>
                  <a:moveTo>
                    <a:pt x="4179" y="5640"/>
                  </a:moveTo>
                  <a:cubicBezTo>
                    <a:pt x="3690" y="5640"/>
                    <a:pt x="3252" y="5669"/>
                    <a:pt x="2872" y="5720"/>
                  </a:cubicBezTo>
                  <a:cubicBezTo>
                    <a:pt x="2798" y="5300"/>
                    <a:pt x="2757" y="4834"/>
                    <a:pt x="2752" y="4328"/>
                  </a:cubicBezTo>
                  <a:lnTo>
                    <a:pt x="5600" y="4328"/>
                  </a:lnTo>
                  <a:cubicBezTo>
                    <a:pt x="5589" y="4834"/>
                    <a:pt x="5548" y="5300"/>
                    <a:pt x="5474" y="5720"/>
                  </a:cubicBezTo>
                  <a:cubicBezTo>
                    <a:pt x="5111" y="5674"/>
                    <a:pt x="4668" y="5640"/>
                    <a:pt x="4179" y="5640"/>
                  </a:cubicBezTo>
                  <a:close/>
                  <a:moveTo>
                    <a:pt x="4179" y="317"/>
                  </a:moveTo>
                  <a:cubicBezTo>
                    <a:pt x="4662" y="317"/>
                    <a:pt x="5169" y="1071"/>
                    <a:pt x="5428" y="2314"/>
                  </a:cubicBezTo>
                  <a:cubicBezTo>
                    <a:pt x="5059" y="2365"/>
                    <a:pt x="4651" y="2394"/>
                    <a:pt x="4179" y="2394"/>
                  </a:cubicBezTo>
                  <a:cubicBezTo>
                    <a:pt x="3713" y="2394"/>
                    <a:pt x="3298" y="2365"/>
                    <a:pt x="2936" y="2314"/>
                  </a:cubicBezTo>
                  <a:cubicBezTo>
                    <a:pt x="3195" y="1071"/>
                    <a:pt x="3701" y="317"/>
                    <a:pt x="4179" y="317"/>
                  </a:cubicBezTo>
                  <a:close/>
                  <a:moveTo>
                    <a:pt x="4179" y="2705"/>
                  </a:moveTo>
                  <a:cubicBezTo>
                    <a:pt x="4668" y="2705"/>
                    <a:pt x="5111" y="2676"/>
                    <a:pt x="5491" y="2624"/>
                  </a:cubicBezTo>
                  <a:cubicBezTo>
                    <a:pt x="5560" y="3039"/>
                    <a:pt x="5606" y="3511"/>
                    <a:pt x="5612" y="4011"/>
                  </a:cubicBezTo>
                  <a:lnTo>
                    <a:pt x="2763" y="4011"/>
                  </a:lnTo>
                  <a:cubicBezTo>
                    <a:pt x="2769" y="3511"/>
                    <a:pt x="2815" y="3039"/>
                    <a:pt x="2884" y="2624"/>
                  </a:cubicBezTo>
                  <a:cubicBezTo>
                    <a:pt x="3258" y="2676"/>
                    <a:pt x="3690" y="2705"/>
                    <a:pt x="4179" y="2705"/>
                  </a:cubicBezTo>
                  <a:close/>
                  <a:moveTo>
                    <a:pt x="2441" y="4023"/>
                  </a:moveTo>
                  <a:lnTo>
                    <a:pt x="323" y="4023"/>
                  </a:lnTo>
                  <a:cubicBezTo>
                    <a:pt x="352" y="3315"/>
                    <a:pt x="576" y="2653"/>
                    <a:pt x="939" y="2095"/>
                  </a:cubicBezTo>
                  <a:cubicBezTo>
                    <a:pt x="1169" y="2210"/>
                    <a:pt x="1704" y="2440"/>
                    <a:pt x="2567" y="2584"/>
                  </a:cubicBezTo>
                  <a:cubicBezTo>
                    <a:pt x="2493" y="3021"/>
                    <a:pt x="2447" y="3511"/>
                    <a:pt x="2441" y="4023"/>
                  </a:cubicBezTo>
                  <a:close/>
                  <a:moveTo>
                    <a:pt x="2441" y="4328"/>
                  </a:moveTo>
                  <a:cubicBezTo>
                    <a:pt x="2447" y="4840"/>
                    <a:pt x="2493" y="5323"/>
                    <a:pt x="2562" y="5766"/>
                  </a:cubicBezTo>
                  <a:cubicBezTo>
                    <a:pt x="1698" y="5910"/>
                    <a:pt x="1157" y="6141"/>
                    <a:pt x="927" y="6256"/>
                  </a:cubicBezTo>
                  <a:cubicBezTo>
                    <a:pt x="570" y="5697"/>
                    <a:pt x="346" y="5036"/>
                    <a:pt x="317" y="4328"/>
                  </a:cubicBezTo>
                  <a:close/>
                  <a:moveTo>
                    <a:pt x="5922" y="4328"/>
                  </a:moveTo>
                  <a:lnTo>
                    <a:pt x="8034" y="4328"/>
                  </a:lnTo>
                  <a:cubicBezTo>
                    <a:pt x="8006" y="5036"/>
                    <a:pt x="7787" y="5697"/>
                    <a:pt x="7424" y="6256"/>
                  </a:cubicBezTo>
                  <a:cubicBezTo>
                    <a:pt x="7194" y="6141"/>
                    <a:pt x="6653" y="5910"/>
                    <a:pt x="5790" y="5766"/>
                  </a:cubicBezTo>
                  <a:cubicBezTo>
                    <a:pt x="5871" y="5323"/>
                    <a:pt x="5917" y="4840"/>
                    <a:pt x="5922" y="4328"/>
                  </a:cubicBezTo>
                  <a:close/>
                  <a:moveTo>
                    <a:pt x="5922" y="4023"/>
                  </a:moveTo>
                  <a:cubicBezTo>
                    <a:pt x="5917" y="3511"/>
                    <a:pt x="5871" y="3027"/>
                    <a:pt x="5802" y="2584"/>
                  </a:cubicBezTo>
                  <a:cubicBezTo>
                    <a:pt x="6665" y="2440"/>
                    <a:pt x="7200" y="2210"/>
                    <a:pt x="7430" y="2095"/>
                  </a:cubicBezTo>
                  <a:cubicBezTo>
                    <a:pt x="7793" y="2653"/>
                    <a:pt x="8017" y="3315"/>
                    <a:pt x="8046" y="4023"/>
                  </a:cubicBezTo>
                  <a:close/>
                  <a:moveTo>
                    <a:pt x="7246" y="1824"/>
                  </a:moveTo>
                  <a:cubicBezTo>
                    <a:pt x="7016" y="1934"/>
                    <a:pt x="6521" y="2135"/>
                    <a:pt x="5744" y="2268"/>
                  </a:cubicBezTo>
                  <a:cubicBezTo>
                    <a:pt x="5571" y="1439"/>
                    <a:pt x="5284" y="777"/>
                    <a:pt x="4927" y="380"/>
                  </a:cubicBezTo>
                  <a:cubicBezTo>
                    <a:pt x="5865" y="570"/>
                    <a:pt x="6682" y="1094"/>
                    <a:pt x="7246" y="1824"/>
                  </a:cubicBezTo>
                  <a:close/>
                  <a:moveTo>
                    <a:pt x="3442" y="386"/>
                  </a:moveTo>
                  <a:cubicBezTo>
                    <a:pt x="3085" y="777"/>
                    <a:pt x="2798" y="1439"/>
                    <a:pt x="2625" y="2273"/>
                  </a:cubicBezTo>
                  <a:cubicBezTo>
                    <a:pt x="1848" y="2141"/>
                    <a:pt x="1353" y="1940"/>
                    <a:pt x="1123" y="1836"/>
                  </a:cubicBezTo>
                  <a:cubicBezTo>
                    <a:pt x="1687" y="1094"/>
                    <a:pt x="2498" y="570"/>
                    <a:pt x="3442" y="386"/>
                  </a:cubicBezTo>
                  <a:close/>
                  <a:moveTo>
                    <a:pt x="1117" y="6526"/>
                  </a:moveTo>
                  <a:cubicBezTo>
                    <a:pt x="1347" y="6417"/>
                    <a:pt x="1842" y="6215"/>
                    <a:pt x="2619" y="6083"/>
                  </a:cubicBezTo>
                  <a:cubicBezTo>
                    <a:pt x="2792" y="6912"/>
                    <a:pt x="3080" y="7573"/>
                    <a:pt x="3431" y="7971"/>
                  </a:cubicBezTo>
                  <a:cubicBezTo>
                    <a:pt x="2498" y="7775"/>
                    <a:pt x="1687" y="7251"/>
                    <a:pt x="1117" y="6526"/>
                  </a:cubicBezTo>
                  <a:close/>
                  <a:moveTo>
                    <a:pt x="4927" y="7965"/>
                  </a:moveTo>
                  <a:cubicBezTo>
                    <a:pt x="5284" y="7573"/>
                    <a:pt x="5571" y="6912"/>
                    <a:pt x="5744" y="6077"/>
                  </a:cubicBezTo>
                  <a:cubicBezTo>
                    <a:pt x="6521" y="6204"/>
                    <a:pt x="7016" y="6411"/>
                    <a:pt x="7246" y="6515"/>
                  </a:cubicBezTo>
                  <a:cubicBezTo>
                    <a:pt x="6682" y="7251"/>
                    <a:pt x="5865" y="7775"/>
                    <a:pt x="4927" y="79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38;p62">
              <a:extLst>
                <a:ext uri="{FF2B5EF4-FFF2-40B4-BE49-F238E27FC236}">
                  <a16:creationId xmlns:a16="http://schemas.microsoft.com/office/drawing/2014/main" id="{09E7E32C-8390-1B64-1859-3C3AC57BA959}"/>
                </a:ext>
              </a:extLst>
            </p:cNvPr>
            <p:cNvSpPr/>
            <p:nvPr/>
          </p:nvSpPr>
          <p:spPr>
            <a:xfrm>
              <a:off x="7458455" y="1867648"/>
              <a:ext cx="507993" cy="508381"/>
            </a:xfrm>
            <a:custGeom>
              <a:avLst/>
              <a:gdLst/>
              <a:ahLst/>
              <a:cxnLst/>
              <a:rect l="l" t="t" r="r" b="b"/>
              <a:pathLst>
                <a:path w="9795" h="9802" extrusionOk="0">
                  <a:moveTo>
                    <a:pt x="4897" y="1"/>
                  </a:moveTo>
                  <a:cubicBezTo>
                    <a:pt x="2198" y="1"/>
                    <a:pt x="0" y="2193"/>
                    <a:pt x="0" y="4898"/>
                  </a:cubicBezTo>
                  <a:cubicBezTo>
                    <a:pt x="0" y="7603"/>
                    <a:pt x="2193" y="9801"/>
                    <a:pt x="4897" y="9801"/>
                  </a:cubicBezTo>
                  <a:cubicBezTo>
                    <a:pt x="7596" y="9801"/>
                    <a:pt x="9795" y="7603"/>
                    <a:pt x="9795" y="4898"/>
                  </a:cubicBezTo>
                  <a:cubicBezTo>
                    <a:pt x="9795" y="2193"/>
                    <a:pt x="7602" y="1"/>
                    <a:pt x="4897" y="1"/>
                  </a:cubicBezTo>
                  <a:close/>
                  <a:moveTo>
                    <a:pt x="4897" y="9433"/>
                  </a:moveTo>
                  <a:cubicBezTo>
                    <a:pt x="4333" y="9433"/>
                    <a:pt x="3741" y="8541"/>
                    <a:pt x="3436" y="7085"/>
                  </a:cubicBezTo>
                  <a:cubicBezTo>
                    <a:pt x="3862" y="7027"/>
                    <a:pt x="4351" y="6993"/>
                    <a:pt x="4897" y="6993"/>
                  </a:cubicBezTo>
                  <a:cubicBezTo>
                    <a:pt x="5444" y="6993"/>
                    <a:pt x="5933" y="7027"/>
                    <a:pt x="6359" y="7085"/>
                  </a:cubicBezTo>
                  <a:cubicBezTo>
                    <a:pt x="6054" y="8541"/>
                    <a:pt x="5467" y="9433"/>
                    <a:pt x="4897" y="9433"/>
                  </a:cubicBezTo>
                  <a:close/>
                  <a:moveTo>
                    <a:pt x="4897" y="6619"/>
                  </a:moveTo>
                  <a:cubicBezTo>
                    <a:pt x="4322" y="6619"/>
                    <a:pt x="3810" y="6653"/>
                    <a:pt x="3367" y="6711"/>
                  </a:cubicBezTo>
                  <a:cubicBezTo>
                    <a:pt x="3286" y="6222"/>
                    <a:pt x="3234" y="5675"/>
                    <a:pt x="3223" y="5082"/>
                  </a:cubicBezTo>
                  <a:lnTo>
                    <a:pt x="6566" y="5082"/>
                  </a:lnTo>
                  <a:cubicBezTo>
                    <a:pt x="6561" y="5669"/>
                    <a:pt x="6509" y="6216"/>
                    <a:pt x="6422" y="6711"/>
                  </a:cubicBezTo>
                  <a:cubicBezTo>
                    <a:pt x="5985" y="6665"/>
                    <a:pt x="5473" y="6619"/>
                    <a:pt x="4897" y="6619"/>
                  </a:cubicBezTo>
                  <a:close/>
                  <a:moveTo>
                    <a:pt x="4897" y="375"/>
                  </a:moveTo>
                  <a:cubicBezTo>
                    <a:pt x="5456" y="375"/>
                    <a:pt x="6054" y="1267"/>
                    <a:pt x="6359" y="2723"/>
                  </a:cubicBezTo>
                  <a:cubicBezTo>
                    <a:pt x="5933" y="2780"/>
                    <a:pt x="5444" y="2815"/>
                    <a:pt x="4897" y="2815"/>
                  </a:cubicBezTo>
                  <a:cubicBezTo>
                    <a:pt x="4351" y="2815"/>
                    <a:pt x="3862" y="2780"/>
                    <a:pt x="3436" y="2723"/>
                  </a:cubicBezTo>
                  <a:cubicBezTo>
                    <a:pt x="3746" y="1261"/>
                    <a:pt x="4333" y="375"/>
                    <a:pt x="4897" y="375"/>
                  </a:cubicBezTo>
                  <a:close/>
                  <a:moveTo>
                    <a:pt x="4897" y="3183"/>
                  </a:moveTo>
                  <a:cubicBezTo>
                    <a:pt x="5473" y="3183"/>
                    <a:pt x="5985" y="3143"/>
                    <a:pt x="6428" y="3085"/>
                  </a:cubicBezTo>
                  <a:cubicBezTo>
                    <a:pt x="6509" y="3574"/>
                    <a:pt x="6561" y="4121"/>
                    <a:pt x="6572" y="4720"/>
                  </a:cubicBezTo>
                  <a:lnTo>
                    <a:pt x="3229" y="4720"/>
                  </a:lnTo>
                  <a:cubicBezTo>
                    <a:pt x="3234" y="4127"/>
                    <a:pt x="3286" y="3580"/>
                    <a:pt x="3372" y="3085"/>
                  </a:cubicBezTo>
                  <a:cubicBezTo>
                    <a:pt x="3810" y="3143"/>
                    <a:pt x="4322" y="3183"/>
                    <a:pt x="4897" y="3183"/>
                  </a:cubicBezTo>
                  <a:close/>
                  <a:moveTo>
                    <a:pt x="2860" y="4720"/>
                  </a:moveTo>
                  <a:lnTo>
                    <a:pt x="380" y="4720"/>
                  </a:lnTo>
                  <a:cubicBezTo>
                    <a:pt x="414" y="3891"/>
                    <a:pt x="673" y="3114"/>
                    <a:pt x="1094" y="2464"/>
                  </a:cubicBezTo>
                  <a:cubicBezTo>
                    <a:pt x="1364" y="2596"/>
                    <a:pt x="1991" y="2872"/>
                    <a:pt x="3004" y="3039"/>
                  </a:cubicBezTo>
                  <a:cubicBezTo>
                    <a:pt x="2918" y="3551"/>
                    <a:pt x="2866" y="4115"/>
                    <a:pt x="2860" y="4720"/>
                  </a:cubicBezTo>
                  <a:close/>
                  <a:moveTo>
                    <a:pt x="2860" y="5088"/>
                  </a:moveTo>
                  <a:cubicBezTo>
                    <a:pt x="2866" y="5686"/>
                    <a:pt x="2918" y="6250"/>
                    <a:pt x="3010" y="6768"/>
                  </a:cubicBezTo>
                  <a:cubicBezTo>
                    <a:pt x="1997" y="6935"/>
                    <a:pt x="1370" y="7211"/>
                    <a:pt x="1099" y="7344"/>
                  </a:cubicBezTo>
                  <a:cubicBezTo>
                    <a:pt x="673" y="6688"/>
                    <a:pt x="414" y="5917"/>
                    <a:pt x="386" y="5088"/>
                  </a:cubicBezTo>
                  <a:close/>
                  <a:moveTo>
                    <a:pt x="6940" y="5088"/>
                  </a:moveTo>
                  <a:lnTo>
                    <a:pt x="9421" y="5088"/>
                  </a:lnTo>
                  <a:cubicBezTo>
                    <a:pt x="9386" y="5917"/>
                    <a:pt x="9127" y="6694"/>
                    <a:pt x="8707" y="7344"/>
                  </a:cubicBezTo>
                  <a:cubicBezTo>
                    <a:pt x="8437" y="7211"/>
                    <a:pt x="7809" y="6935"/>
                    <a:pt x="6797" y="6768"/>
                  </a:cubicBezTo>
                  <a:cubicBezTo>
                    <a:pt x="6883" y="6250"/>
                    <a:pt x="6935" y="5686"/>
                    <a:pt x="6940" y="5088"/>
                  </a:cubicBezTo>
                  <a:close/>
                  <a:moveTo>
                    <a:pt x="6940" y="4720"/>
                  </a:moveTo>
                  <a:cubicBezTo>
                    <a:pt x="6935" y="4121"/>
                    <a:pt x="6883" y="3557"/>
                    <a:pt x="6791" y="3039"/>
                  </a:cubicBezTo>
                  <a:cubicBezTo>
                    <a:pt x="7804" y="2872"/>
                    <a:pt x="8431" y="2596"/>
                    <a:pt x="8701" y="2464"/>
                  </a:cubicBezTo>
                  <a:cubicBezTo>
                    <a:pt x="9127" y="3114"/>
                    <a:pt x="9386" y="3891"/>
                    <a:pt x="9415" y="4720"/>
                  </a:cubicBezTo>
                  <a:close/>
                  <a:moveTo>
                    <a:pt x="8494" y="2153"/>
                  </a:moveTo>
                  <a:cubicBezTo>
                    <a:pt x="8218" y="2280"/>
                    <a:pt x="7637" y="2521"/>
                    <a:pt x="6722" y="2671"/>
                  </a:cubicBezTo>
                  <a:cubicBezTo>
                    <a:pt x="6520" y="1698"/>
                    <a:pt x="6187" y="921"/>
                    <a:pt x="5772" y="461"/>
                  </a:cubicBezTo>
                  <a:cubicBezTo>
                    <a:pt x="6877" y="674"/>
                    <a:pt x="7832" y="1290"/>
                    <a:pt x="8494" y="2153"/>
                  </a:cubicBezTo>
                  <a:close/>
                  <a:moveTo>
                    <a:pt x="4028" y="461"/>
                  </a:moveTo>
                  <a:cubicBezTo>
                    <a:pt x="3614" y="921"/>
                    <a:pt x="3280" y="1698"/>
                    <a:pt x="3079" y="2671"/>
                  </a:cubicBezTo>
                  <a:cubicBezTo>
                    <a:pt x="2164" y="2516"/>
                    <a:pt x="1583" y="2280"/>
                    <a:pt x="1306" y="2153"/>
                  </a:cubicBezTo>
                  <a:cubicBezTo>
                    <a:pt x="1968" y="1290"/>
                    <a:pt x="2924" y="674"/>
                    <a:pt x="4028" y="461"/>
                  </a:cubicBezTo>
                  <a:close/>
                  <a:moveTo>
                    <a:pt x="1306" y="7655"/>
                  </a:moveTo>
                  <a:cubicBezTo>
                    <a:pt x="1583" y="7528"/>
                    <a:pt x="2164" y="7286"/>
                    <a:pt x="3079" y="7137"/>
                  </a:cubicBezTo>
                  <a:cubicBezTo>
                    <a:pt x="3280" y="8109"/>
                    <a:pt x="3614" y="8886"/>
                    <a:pt x="4028" y="9346"/>
                  </a:cubicBezTo>
                  <a:cubicBezTo>
                    <a:pt x="2924" y="9128"/>
                    <a:pt x="1968" y="8512"/>
                    <a:pt x="1306" y="7655"/>
                  </a:cubicBezTo>
                  <a:close/>
                  <a:moveTo>
                    <a:pt x="5772" y="9346"/>
                  </a:moveTo>
                  <a:cubicBezTo>
                    <a:pt x="6187" y="8886"/>
                    <a:pt x="6520" y="8109"/>
                    <a:pt x="6722" y="7137"/>
                  </a:cubicBezTo>
                  <a:cubicBezTo>
                    <a:pt x="7637" y="7286"/>
                    <a:pt x="8218" y="7528"/>
                    <a:pt x="8494" y="7655"/>
                  </a:cubicBezTo>
                  <a:cubicBezTo>
                    <a:pt x="7832" y="8512"/>
                    <a:pt x="6877" y="9128"/>
                    <a:pt x="5772" y="93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39;p62">
              <a:extLst>
                <a:ext uri="{FF2B5EF4-FFF2-40B4-BE49-F238E27FC236}">
                  <a16:creationId xmlns:a16="http://schemas.microsoft.com/office/drawing/2014/main" id="{1B91AF74-F87D-29CA-83A5-A338DDDAF472}"/>
                </a:ext>
              </a:extLst>
            </p:cNvPr>
            <p:cNvSpPr/>
            <p:nvPr/>
          </p:nvSpPr>
          <p:spPr>
            <a:xfrm>
              <a:off x="6152662" y="1867648"/>
              <a:ext cx="353754" cy="450759"/>
            </a:xfrm>
            <a:custGeom>
              <a:avLst/>
              <a:gdLst/>
              <a:ahLst/>
              <a:cxnLst/>
              <a:rect l="l" t="t" r="r" b="b"/>
              <a:pathLst>
                <a:path w="6821" h="8691" extrusionOk="0">
                  <a:moveTo>
                    <a:pt x="6164" y="3540"/>
                  </a:moveTo>
                  <a:lnTo>
                    <a:pt x="5830" y="3540"/>
                  </a:lnTo>
                  <a:lnTo>
                    <a:pt x="5830" y="2418"/>
                  </a:lnTo>
                  <a:cubicBezTo>
                    <a:pt x="5830" y="1077"/>
                    <a:pt x="4748" y="1"/>
                    <a:pt x="3413" y="1"/>
                  </a:cubicBezTo>
                  <a:cubicBezTo>
                    <a:pt x="2078" y="1"/>
                    <a:pt x="991" y="1088"/>
                    <a:pt x="991" y="2418"/>
                  </a:cubicBezTo>
                  <a:lnTo>
                    <a:pt x="991" y="3540"/>
                  </a:lnTo>
                  <a:lnTo>
                    <a:pt x="663" y="3540"/>
                  </a:lnTo>
                  <a:cubicBezTo>
                    <a:pt x="294" y="3540"/>
                    <a:pt x="1" y="3833"/>
                    <a:pt x="1" y="4202"/>
                  </a:cubicBezTo>
                  <a:lnTo>
                    <a:pt x="1" y="8029"/>
                  </a:lnTo>
                  <a:cubicBezTo>
                    <a:pt x="1" y="8397"/>
                    <a:pt x="294" y="8690"/>
                    <a:pt x="663" y="8690"/>
                  </a:cubicBezTo>
                  <a:lnTo>
                    <a:pt x="6158" y="8690"/>
                  </a:lnTo>
                  <a:cubicBezTo>
                    <a:pt x="6521" y="8690"/>
                    <a:pt x="6820" y="8397"/>
                    <a:pt x="6820" y="8029"/>
                  </a:cubicBezTo>
                  <a:lnTo>
                    <a:pt x="6820" y="4202"/>
                  </a:lnTo>
                  <a:cubicBezTo>
                    <a:pt x="6820" y="3833"/>
                    <a:pt x="6521" y="3540"/>
                    <a:pt x="6164" y="3540"/>
                  </a:cubicBezTo>
                  <a:close/>
                  <a:moveTo>
                    <a:pt x="1273" y="2418"/>
                  </a:moveTo>
                  <a:cubicBezTo>
                    <a:pt x="1273" y="1238"/>
                    <a:pt x="2234" y="277"/>
                    <a:pt x="3413" y="277"/>
                  </a:cubicBezTo>
                  <a:cubicBezTo>
                    <a:pt x="4593" y="277"/>
                    <a:pt x="5560" y="1238"/>
                    <a:pt x="5560" y="2418"/>
                  </a:cubicBezTo>
                  <a:lnTo>
                    <a:pt x="5560" y="3540"/>
                  </a:lnTo>
                  <a:lnTo>
                    <a:pt x="4818" y="3540"/>
                  </a:lnTo>
                  <a:lnTo>
                    <a:pt x="4818" y="2418"/>
                  </a:lnTo>
                  <a:cubicBezTo>
                    <a:pt x="4818" y="1647"/>
                    <a:pt x="4190" y="1014"/>
                    <a:pt x="3413" y="1014"/>
                  </a:cubicBezTo>
                  <a:cubicBezTo>
                    <a:pt x="2636" y="1014"/>
                    <a:pt x="2015" y="1641"/>
                    <a:pt x="2015" y="2418"/>
                  </a:cubicBezTo>
                  <a:lnTo>
                    <a:pt x="2015" y="3540"/>
                  </a:lnTo>
                  <a:lnTo>
                    <a:pt x="1273" y="3540"/>
                  </a:lnTo>
                  <a:close/>
                  <a:moveTo>
                    <a:pt x="4536" y="3540"/>
                  </a:moveTo>
                  <a:lnTo>
                    <a:pt x="2285" y="3540"/>
                  </a:lnTo>
                  <a:lnTo>
                    <a:pt x="2285" y="2418"/>
                  </a:lnTo>
                  <a:cubicBezTo>
                    <a:pt x="2285" y="1796"/>
                    <a:pt x="2792" y="1290"/>
                    <a:pt x="3413" y="1290"/>
                  </a:cubicBezTo>
                  <a:cubicBezTo>
                    <a:pt x="4041" y="1290"/>
                    <a:pt x="4541" y="1790"/>
                    <a:pt x="4541" y="2418"/>
                  </a:cubicBezTo>
                  <a:lnTo>
                    <a:pt x="4541" y="3540"/>
                  </a:lnTo>
                  <a:close/>
                  <a:moveTo>
                    <a:pt x="6544" y="8029"/>
                  </a:moveTo>
                  <a:cubicBezTo>
                    <a:pt x="6544" y="8236"/>
                    <a:pt x="6371" y="8408"/>
                    <a:pt x="6164" y="8408"/>
                  </a:cubicBezTo>
                  <a:lnTo>
                    <a:pt x="663" y="8408"/>
                  </a:lnTo>
                  <a:cubicBezTo>
                    <a:pt x="450" y="8408"/>
                    <a:pt x="277" y="8236"/>
                    <a:pt x="277" y="8029"/>
                  </a:cubicBezTo>
                  <a:lnTo>
                    <a:pt x="277" y="4202"/>
                  </a:lnTo>
                  <a:cubicBezTo>
                    <a:pt x="277" y="3995"/>
                    <a:pt x="450" y="3822"/>
                    <a:pt x="663" y="3822"/>
                  </a:cubicBezTo>
                  <a:lnTo>
                    <a:pt x="991" y="3822"/>
                  </a:lnTo>
                  <a:lnTo>
                    <a:pt x="2285" y="3822"/>
                  </a:lnTo>
                  <a:lnTo>
                    <a:pt x="4536" y="3822"/>
                  </a:lnTo>
                  <a:lnTo>
                    <a:pt x="5830" y="3822"/>
                  </a:lnTo>
                  <a:lnTo>
                    <a:pt x="6164" y="3822"/>
                  </a:lnTo>
                  <a:cubicBezTo>
                    <a:pt x="6371" y="3822"/>
                    <a:pt x="6544" y="3995"/>
                    <a:pt x="6544" y="42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40;p62">
              <a:extLst>
                <a:ext uri="{FF2B5EF4-FFF2-40B4-BE49-F238E27FC236}">
                  <a16:creationId xmlns:a16="http://schemas.microsoft.com/office/drawing/2014/main" id="{8BCF1F9A-00A8-CC5C-81D3-7140CF3FA833}"/>
                </a:ext>
              </a:extLst>
            </p:cNvPr>
            <p:cNvSpPr/>
            <p:nvPr/>
          </p:nvSpPr>
          <p:spPr>
            <a:xfrm>
              <a:off x="6250267" y="2119858"/>
              <a:ext cx="168398" cy="128107"/>
            </a:xfrm>
            <a:custGeom>
              <a:avLst/>
              <a:gdLst/>
              <a:ahLst/>
              <a:cxnLst/>
              <a:rect l="l" t="t" r="r" b="b"/>
              <a:pathLst>
                <a:path w="3247" h="2470" extrusionOk="0">
                  <a:moveTo>
                    <a:pt x="3246" y="317"/>
                  </a:moveTo>
                  <a:lnTo>
                    <a:pt x="1491" y="2469"/>
                  </a:lnTo>
                  <a:lnTo>
                    <a:pt x="1" y="1013"/>
                  </a:lnTo>
                  <a:lnTo>
                    <a:pt x="340" y="662"/>
                  </a:lnTo>
                  <a:lnTo>
                    <a:pt x="1445" y="1744"/>
                  </a:lnTo>
                  <a:lnTo>
                    <a:pt x="28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41;p62">
              <a:extLst>
                <a:ext uri="{FF2B5EF4-FFF2-40B4-BE49-F238E27FC236}">
                  <a16:creationId xmlns:a16="http://schemas.microsoft.com/office/drawing/2014/main" id="{5BDA08A3-FE8E-D5A7-99CF-8E6B444D0AD8}"/>
                </a:ext>
              </a:extLst>
            </p:cNvPr>
            <p:cNvSpPr/>
            <p:nvPr/>
          </p:nvSpPr>
          <p:spPr>
            <a:xfrm>
              <a:off x="7858367" y="3112569"/>
              <a:ext cx="308945" cy="394018"/>
            </a:xfrm>
            <a:custGeom>
              <a:avLst/>
              <a:gdLst/>
              <a:ahLst/>
              <a:cxnLst/>
              <a:rect l="l" t="t" r="r" b="b"/>
              <a:pathLst>
                <a:path w="5957" h="7597" extrusionOk="0">
                  <a:moveTo>
                    <a:pt x="5381" y="3102"/>
                  </a:moveTo>
                  <a:lnTo>
                    <a:pt x="5094" y="3102"/>
                  </a:lnTo>
                  <a:lnTo>
                    <a:pt x="5094" y="2118"/>
                  </a:lnTo>
                  <a:cubicBezTo>
                    <a:pt x="5094" y="950"/>
                    <a:pt x="4144" y="0"/>
                    <a:pt x="2976" y="0"/>
                  </a:cubicBezTo>
                  <a:cubicBezTo>
                    <a:pt x="1813" y="0"/>
                    <a:pt x="864" y="950"/>
                    <a:pt x="864" y="2118"/>
                  </a:cubicBezTo>
                  <a:lnTo>
                    <a:pt x="864" y="3102"/>
                  </a:lnTo>
                  <a:lnTo>
                    <a:pt x="576" y="3102"/>
                  </a:lnTo>
                  <a:cubicBezTo>
                    <a:pt x="260" y="3102"/>
                    <a:pt x="1" y="3361"/>
                    <a:pt x="1" y="3677"/>
                  </a:cubicBezTo>
                  <a:lnTo>
                    <a:pt x="1" y="7021"/>
                  </a:lnTo>
                  <a:cubicBezTo>
                    <a:pt x="1" y="7337"/>
                    <a:pt x="260" y="7596"/>
                    <a:pt x="576" y="7596"/>
                  </a:cubicBezTo>
                  <a:lnTo>
                    <a:pt x="5370" y="7596"/>
                  </a:lnTo>
                  <a:cubicBezTo>
                    <a:pt x="5686" y="7596"/>
                    <a:pt x="5945" y="7337"/>
                    <a:pt x="5945" y="7021"/>
                  </a:cubicBezTo>
                  <a:lnTo>
                    <a:pt x="5945" y="3677"/>
                  </a:lnTo>
                  <a:cubicBezTo>
                    <a:pt x="5957" y="3361"/>
                    <a:pt x="5698" y="3102"/>
                    <a:pt x="5381" y="3102"/>
                  </a:cubicBezTo>
                  <a:close/>
                  <a:moveTo>
                    <a:pt x="1105" y="2124"/>
                  </a:moveTo>
                  <a:cubicBezTo>
                    <a:pt x="1105" y="1093"/>
                    <a:pt x="1946" y="253"/>
                    <a:pt x="2976" y="253"/>
                  </a:cubicBezTo>
                  <a:cubicBezTo>
                    <a:pt x="4006" y="253"/>
                    <a:pt x="4846" y="1093"/>
                    <a:pt x="4846" y="2124"/>
                  </a:cubicBezTo>
                  <a:lnTo>
                    <a:pt x="4846" y="3108"/>
                  </a:lnTo>
                  <a:lnTo>
                    <a:pt x="4202" y="3108"/>
                  </a:lnTo>
                  <a:lnTo>
                    <a:pt x="4202" y="2124"/>
                  </a:lnTo>
                  <a:cubicBezTo>
                    <a:pt x="4202" y="1450"/>
                    <a:pt x="3655" y="904"/>
                    <a:pt x="2976" y="904"/>
                  </a:cubicBezTo>
                  <a:cubicBezTo>
                    <a:pt x="2302" y="904"/>
                    <a:pt x="1756" y="1450"/>
                    <a:pt x="1756" y="2124"/>
                  </a:cubicBezTo>
                  <a:lnTo>
                    <a:pt x="1756" y="3108"/>
                  </a:lnTo>
                  <a:lnTo>
                    <a:pt x="1105" y="3108"/>
                  </a:lnTo>
                  <a:close/>
                  <a:moveTo>
                    <a:pt x="3960" y="3102"/>
                  </a:moveTo>
                  <a:lnTo>
                    <a:pt x="1997" y="3102"/>
                  </a:lnTo>
                  <a:lnTo>
                    <a:pt x="1997" y="2118"/>
                  </a:lnTo>
                  <a:cubicBezTo>
                    <a:pt x="1997" y="1577"/>
                    <a:pt x="2435" y="1128"/>
                    <a:pt x="2982" y="1128"/>
                  </a:cubicBezTo>
                  <a:cubicBezTo>
                    <a:pt x="3523" y="1128"/>
                    <a:pt x="3966" y="1571"/>
                    <a:pt x="3966" y="2118"/>
                  </a:cubicBezTo>
                  <a:lnTo>
                    <a:pt x="3966" y="3102"/>
                  </a:lnTo>
                  <a:close/>
                  <a:moveTo>
                    <a:pt x="5709" y="7021"/>
                  </a:moveTo>
                  <a:cubicBezTo>
                    <a:pt x="5709" y="7211"/>
                    <a:pt x="5560" y="7355"/>
                    <a:pt x="5381" y="7355"/>
                  </a:cubicBezTo>
                  <a:lnTo>
                    <a:pt x="582" y="7355"/>
                  </a:lnTo>
                  <a:cubicBezTo>
                    <a:pt x="392" y="7355"/>
                    <a:pt x="248" y="7205"/>
                    <a:pt x="248" y="7021"/>
                  </a:cubicBezTo>
                  <a:lnTo>
                    <a:pt x="248" y="3677"/>
                  </a:lnTo>
                  <a:cubicBezTo>
                    <a:pt x="248" y="3487"/>
                    <a:pt x="403" y="3344"/>
                    <a:pt x="582" y="3344"/>
                  </a:cubicBezTo>
                  <a:lnTo>
                    <a:pt x="870" y="3344"/>
                  </a:lnTo>
                  <a:lnTo>
                    <a:pt x="1997" y="3344"/>
                  </a:lnTo>
                  <a:lnTo>
                    <a:pt x="3960" y="3344"/>
                  </a:lnTo>
                  <a:lnTo>
                    <a:pt x="5094" y="3344"/>
                  </a:lnTo>
                  <a:lnTo>
                    <a:pt x="5381" y="3344"/>
                  </a:lnTo>
                  <a:cubicBezTo>
                    <a:pt x="5565" y="3344"/>
                    <a:pt x="5709" y="3499"/>
                    <a:pt x="5709" y="367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42;p62">
              <a:extLst>
                <a:ext uri="{FF2B5EF4-FFF2-40B4-BE49-F238E27FC236}">
                  <a16:creationId xmlns:a16="http://schemas.microsoft.com/office/drawing/2014/main" id="{7CF54D61-EBDF-444A-4E4D-5159586B1067}"/>
                </a:ext>
              </a:extLst>
            </p:cNvPr>
            <p:cNvSpPr/>
            <p:nvPr/>
          </p:nvSpPr>
          <p:spPr>
            <a:xfrm>
              <a:off x="7943421" y="3334024"/>
              <a:ext cx="146926" cy="111043"/>
            </a:xfrm>
            <a:custGeom>
              <a:avLst/>
              <a:gdLst/>
              <a:ahLst/>
              <a:cxnLst/>
              <a:rect l="l" t="t" r="r" b="b"/>
              <a:pathLst>
                <a:path w="2833" h="2141" extrusionOk="0">
                  <a:moveTo>
                    <a:pt x="2832" y="265"/>
                  </a:moveTo>
                  <a:lnTo>
                    <a:pt x="1301" y="2141"/>
                  </a:lnTo>
                  <a:lnTo>
                    <a:pt x="1" y="875"/>
                  </a:lnTo>
                  <a:lnTo>
                    <a:pt x="294" y="576"/>
                  </a:lnTo>
                  <a:lnTo>
                    <a:pt x="1255" y="1514"/>
                  </a:lnTo>
                  <a:lnTo>
                    <a:pt x="24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43;p62">
              <a:extLst>
                <a:ext uri="{FF2B5EF4-FFF2-40B4-BE49-F238E27FC236}">
                  <a16:creationId xmlns:a16="http://schemas.microsoft.com/office/drawing/2014/main" id="{774AF82A-4E2C-7234-FCC1-FF24751E23E7}"/>
                </a:ext>
              </a:extLst>
            </p:cNvPr>
            <p:cNvSpPr/>
            <p:nvPr/>
          </p:nvSpPr>
          <p:spPr>
            <a:xfrm>
              <a:off x="6230248" y="1924386"/>
              <a:ext cx="1742165" cy="1871756"/>
            </a:xfrm>
            <a:custGeom>
              <a:avLst/>
              <a:gdLst/>
              <a:ahLst/>
              <a:cxnLst/>
              <a:rect l="l" t="t" r="r" b="b"/>
              <a:pathLst>
                <a:path w="33592" h="36089" extrusionOk="0">
                  <a:moveTo>
                    <a:pt x="16794" y="0"/>
                  </a:moveTo>
                  <a:cubicBezTo>
                    <a:pt x="9928" y="351"/>
                    <a:pt x="4075" y="5059"/>
                    <a:pt x="1" y="9426"/>
                  </a:cubicBezTo>
                  <a:cubicBezTo>
                    <a:pt x="1" y="34604"/>
                    <a:pt x="16794" y="36089"/>
                    <a:pt x="16794" y="36089"/>
                  </a:cubicBezTo>
                  <a:cubicBezTo>
                    <a:pt x="16794" y="36089"/>
                    <a:pt x="33592" y="34604"/>
                    <a:pt x="33592" y="9426"/>
                  </a:cubicBezTo>
                  <a:cubicBezTo>
                    <a:pt x="29512" y="5059"/>
                    <a:pt x="23665" y="351"/>
                    <a:pt x="16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44;p62">
              <a:extLst>
                <a:ext uri="{FF2B5EF4-FFF2-40B4-BE49-F238E27FC236}">
                  <a16:creationId xmlns:a16="http://schemas.microsoft.com/office/drawing/2014/main" id="{40171768-4576-8BEB-90D9-17C4D04CABDB}"/>
                </a:ext>
              </a:extLst>
            </p:cNvPr>
            <p:cNvSpPr/>
            <p:nvPr/>
          </p:nvSpPr>
          <p:spPr>
            <a:xfrm>
              <a:off x="6250267" y="1946428"/>
              <a:ext cx="1702179" cy="1828241"/>
            </a:xfrm>
            <a:custGeom>
              <a:avLst/>
              <a:gdLst/>
              <a:ahLst/>
              <a:cxnLst/>
              <a:rect l="l" t="t" r="r" b="b"/>
              <a:pathLst>
                <a:path w="32821" h="35250" extrusionOk="0">
                  <a:moveTo>
                    <a:pt x="16408" y="1"/>
                  </a:moveTo>
                  <a:cubicBezTo>
                    <a:pt x="9697" y="346"/>
                    <a:pt x="3989" y="4933"/>
                    <a:pt x="1" y="9209"/>
                  </a:cubicBezTo>
                  <a:cubicBezTo>
                    <a:pt x="1" y="33793"/>
                    <a:pt x="16408" y="35249"/>
                    <a:pt x="16408" y="35249"/>
                  </a:cubicBezTo>
                  <a:cubicBezTo>
                    <a:pt x="16408" y="35249"/>
                    <a:pt x="32820" y="33793"/>
                    <a:pt x="32820" y="9209"/>
                  </a:cubicBezTo>
                  <a:cubicBezTo>
                    <a:pt x="28826" y="4933"/>
                    <a:pt x="23112" y="340"/>
                    <a:pt x="16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45;p62">
              <a:extLst>
                <a:ext uri="{FF2B5EF4-FFF2-40B4-BE49-F238E27FC236}">
                  <a16:creationId xmlns:a16="http://schemas.microsoft.com/office/drawing/2014/main" id="{9ADCDB8C-337D-DC64-26BB-90C7BB99CDD7}"/>
                </a:ext>
              </a:extLst>
            </p:cNvPr>
            <p:cNvSpPr/>
            <p:nvPr/>
          </p:nvSpPr>
          <p:spPr>
            <a:xfrm>
              <a:off x="6269975" y="1967640"/>
              <a:ext cx="1662452" cy="1785816"/>
            </a:xfrm>
            <a:custGeom>
              <a:avLst/>
              <a:gdLst/>
              <a:ahLst/>
              <a:cxnLst/>
              <a:rect l="l" t="t" r="r" b="b"/>
              <a:pathLst>
                <a:path w="32055" h="34432" extrusionOk="0">
                  <a:moveTo>
                    <a:pt x="16028" y="1"/>
                  </a:moveTo>
                  <a:cubicBezTo>
                    <a:pt x="9479" y="334"/>
                    <a:pt x="3896" y="4823"/>
                    <a:pt x="0" y="8995"/>
                  </a:cubicBezTo>
                  <a:cubicBezTo>
                    <a:pt x="0" y="33010"/>
                    <a:pt x="16028" y="34432"/>
                    <a:pt x="16028" y="34432"/>
                  </a:cubicBezTo>
                  <a:cubicBezTo>
                    <a:pt x="16028" y="34432"/>
                    <a:pt x="32055" y="33004"/>
                    <a:pt x="32055" y="8995"/>
                  </a:cubicBezTo>
                  <a:cubicBezTo>
                    <a:pt x="28159" y="4823"/>
                    <a:pt x="22582" y="329"/>
                    <a:pt x="16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46;p62">
              <a:extLst>
                <a:ext uri="{FF2B5EF4-FFF2-40B4-BE49-F238E27FC236}">
                  <a16:creationId xmlns:a16="http://schemas.microsoft.com/office/drawing/2014/main" id="{78AB498F-DE5A-2580-EF68-B4590DC80977}"/>
                </a:ext>
              </a:extLst>
            </p:cNvPr>
            <p:cNvSpPr/>
            <p:nvPr/>
          </p:nvSpPr>
          <p:spPr>
            <a:xfrm>
              <a:off x="6329669" y="2031535"/>
              <a:ext cx="1543065" cy="1657761"/>
            </a:xfrm>
            <a:custGeom>
              <a:avLst/>
              <a:gdLst/>
              <a:ahLst/>
              <a:cxnLst/>
              <a:rect l="l" t="t" r="r" b="b"/>
              <a:pathLst>
                <a:path w="29753" h="31963" extrusionOk="0">
                  <a:moveTo>
                    <a:pt x="14877" y="0"/>
                  </a:moveTo>
                  <a:cubicBezTo>
                    <a:pt x="8794" y="311"/>
                    <a:pt x="3614" y="4472"/>
                    <a:pt x="0" y="8345"/>
                  </a:cubicBezTo>
                  <a:cubicBezTo>
                    <a:pt x="0" y="30644"/>
                    <a:pt x="14877" y="31962"/>
                    <a:pt x="14877" y="31962"/>
                  </a:cubicBezTo>
                  <a:cubicBezTo>
                    <a:pt x="14877" y="31962"/>
                    <a:pt x="29753" y="30644"/>
                    <a:pt x="29753" y="8345"/>
                  </a:cubicBezTo>
                  <a:cubicBezTo>
                    <a:pt x="26139" y="4483"/>
                    <a:pt x="20959" y="311"/>
                    <a:pt x="14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47;p62">
              <a:extLst>
                <a:ext uri="{FF2B5EF4-FFF2-40B4-BE49-F238E27FC236}">
                  <a16:creationId xmlns:a16="http://schemas.microsoft.com/office/drawing/2014/main" id="{8EAE7B80-A4CF-26A5-A1DD-03C0F4175FFC}"/>
                </a:ext>
              </a:extLst>
            </p:cNvPr>
            <p:cNvSpPr/>
            <p:nvPr/>
          </p:nvSpPr>
          <p:spPr>
            <a:xfrm>
              <a:off x="6349947" y="2053577"/>
              <a:ext cx="1502820" cy="1613935"/>
            </a:xfrm>
            <a:custGeom>
              <a:avLst/>
              <a:gdLst/>
              <a:ahLst/>
              <a:cxnLst/>
              <a:rect l="l" t="t" r="r" b="b"/>
              <a:pathLst>
                <a:path w="28977" h="31118" extrusionOk="0">
                  <a:moveTo>
                    <a:pt x="14486" y="1"/>
                  </a:moveTo>
                  <a:cubicBezTo>
                    <a:pt x="8570" y="300"/>
                    <a:pt x="3523" y="4357"/>
                    <a:pt x="1" y="8127"/>
                  </a:cubicBezTo>
                  <a:cubicBezTo>
                    <a:pt x="1" y="29840"/>
                    <a:pt x="14486" y="31117"/>
                    <a:pt x="14486" y="31117"/>
                  </a:cubicBezTo>
                  <a:cubicBezTo>
                    <a:pt x="14486" y="31117"/>
                    <a:pt x="28976" y="29828"/>
                    <a:pt x="28976" y="8127"/>
                  </a:cubicBezTo>
                  <a:cubicBezTo>
                    <a:pt x="25449" y="4357"/>
                    <a:pt x="20407" y="300"/>
                    <a:pt x="14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48;p62">
              <a:extLst>
                <a:ext uri="{FF2B5EF4-FFF2-40B4-BE49-F238E27FC236}">
                  <a16:creationId xmlns:a16="http://schemas.microsoft.com/office/drawing/2014/main" id="{D7777E98-26FF-DAFA-55D0-B36B4622ADC5}"/>
                </a:ext>
              </a:extLst>
            </p:cNvPr>
            <p:cNvSpPr/>
            <p:nvPr/>
          </p:nvSpPr>
          <p:spPr>
            <a:xfrm>
              <a:off x="6386359" y="2092683"/>
              <a:ext cx="716975" cy="1535723"/>
            </a:xfrm>
            <a:custGeom>
              <a:avLst/>
              <a:gdLst/>
              <a:ahLst/>
              <a:cxnLst/>
              <a:rect l="l" t="t" r="r" b="b"/>
              <a:pathLst>
                <a:path w="13784" h="29610" extrusionOk="0">
                  <a:moveTo>
                    <a:pt x="13784" y="29609"/>
                  </a:moveTo>
                  <a:lnTo>
                    <a:pt x="13784" y="1"/>
                  </a:lnTo>
                  <a:cubicBezTo>
                    <a:pt x="8155" y="289"/>
                    <a:pt x="3356" y="4144"/>
                    <a:pt x="12" y="7735"/>
                  </a:cubicBezTo>
                  <a:cubicBezTo>
                    <a:pt x="1" y="28384"/>
                    <a:pt x="13784" y="29609"/>
                    <a:pt x="13784" y="296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49;p62">
              <a:extLst>
                <a:ext uri="{FF2B5EF4-FFF2-40B4-BE49-F238E27FC236}">
                  <a16:creationId xmlns:a16="http://schemas.microsoft.com/office/drawing/2014/main" id="{3855B311-3ACA-E21F-0211-0AC3919A6E2C}"/>
                </a:ext>
              </a:extLst>
            </p:cNvPr>
            <p:cNvSpPr/>
            <p:nvPr/>
          </p:nvSpPr>
          <p:spPr>
            <a:xfrm>
              <a:off x="7098763" y="2092683"/>
              <a:ext cx="716973" cy="1535723"/>
            </a:xfrm>
            <a:custGeom>
              <a:avLst/>
              <a:gdLst/>
              <a:ahLst/>
              <a:cxnLst/>
              <a:rect l="l" t="t" r="r" b="b"/>
              <a:pathLst>
                <a:path w="13778" h="29610" extrusionOk="0">
                  <a:moveTo>
                    <a:pt x="1" y="29609"/>
                  </a:moveTo>
                  <a:lnTo>
                    <a:pt x="1" y="1"/>
                  </a:lnTo>
                  <a:cubicBezTo>
                    <a:pt x="5635" y="289"/>
                    <a:pt x="10434" y="4144"/>
                    <a:pt x="13778" y="7735"/>
                  </a:cubicBezTo>
                  <a:cubicBezTo>
                    <a:pt x="13778" y="28384"/>
                    <a:pt x="1" y="29609"/>
                    <a:pt x="1" y="296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50;p62">
              <a:extLst>
                <a:ext uri="{FF2B5EF4-FFF2-40B4-BE49-F238E27FC236}">
                  <a16:creationId xmlns:a16="http://schemas.microsoft.com/office/drawing/2014/main" id="{EB170880-84C2-29CF-2B08-77E094623813}"/>
                </a:ext>
              </a:extLst>
            </p:cNvPr>
            <p:cNvSpPr/>
            <p:nvPr/>
          </p:nvSpPr>
          <p:spPr>
            <a:xfrm>
              <a:off x="6799128" y="2718254"/>
              <a:ext cx="604146" cy="491058"/>
            </a:xfrm>
            <a:custGeom>
              <a:avLst/>
              <a:gdLst/>
              <a:ahLst/>
              <a:cxnLst/>
              <a:rect l="l" t="t" r="r" b="b"/>
              <a:pathLst>
                <a:path w="11649" h="9468" extrusionOk="0">
                  <a:moveTo>
                    <a:pt x="10860" y="9468"/>
                  </a:moveTo>
                  <a:lnTo>
                    <a:pt x="783" y="9468"/>
                  </a:lnTo>
                  <a:cubicBezTo>
                    <a:pt x="352" y="9468"/>
                    <a:pt x="1" y="9117"/>
                    <a:pt x="1" y="8685"/>
                  </a:cubicBezTo>
                  <a:lnTo>
                    <a:pt x="1" y="784"/>
                  </a:lnTo>
                  <a:cubicBezTo>
                    <a:pt x="1" y="352"/>
                    <a:pt x="352" y="1"/>
                    <a:pt x="783" y="1"/>
                  </a:cubicBezTo>
                  <a:lnTo>
                    <a:pt x="10860" y="1"/>
                  </a:lnTo>
                  <a:cubicBezTo>
                    <a:pt x="11292" y="1"/>
                    <a:pt x="11648" y="352"/>
                    <a:pt x="11648" y="784"/>
                  </a:cubicBezTo>
                  <a:lnTo>
                    <a:pt x="11648" y="8685"/>
                  </a:lnTo>
                  <a:cubicBezTo>
                    <a:pt x="11648" y="9117"/>
                    <a:pt x="11292" y="9468"/>
                    <a:pt x="10860" y="94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51;p62">
              <a:extLst>
                <a:ext uri="{FF2B5EF4-FFF2-40B4-BE49-F238E27FC236}">
                  <a16:creationId xmlns:a16="http://schemas.microsoft.com/office/drawing/2014/main" id="{A5383E16-0048-3F1D-6F13-D89847BCBB73}"/>
                </a:ext>
              </a:extLst>
            </p:cNvPr>
            <p:cNvSpPr/>
            <p:nvPr/>
          </p:nvSpPr>
          <p:spPr>
            <a:xfrm>
              <a:off x="6835276" y="2747816"/>
              <a:ext cx="532161" cy="432243"/>
            </a:xfrm>
            <a:custGeom>
              <a:avLst/>
              <a:gdLst/>
              <a:ahLst/>
              <a:cxnLst/>
              <a:rect l="l" t="t" r="r" b="b"/>
              <a:pathLst>
                <a:path w="10261" h="8334" extrusionOk="0">
                  <a:moveTo>
                    <a:pt x="9570" y="8334"/>
                  </a:moveTo>
                  <a:lnTo>
                    <a:pt x="691" y="8334"/>
                  </a:lnTo>
                  <a:cubicBezTo>
                    <a:pt x="311" y="8334"/>
                    <a:pt x="0" y="8029"/>
                    <a:pt x="0" y="7643"/>
                  </a:cubicBezTo>
                  <a:lnTo>
                    <a:pt x="0" y="691"/>
                  </a:lnTo>
                  <a:cubicBezTo>
                    <a:pt x="0" y="306"/>
                    <a:pt x="311" y="1"/>
                    <a:pt x="691" y="1"/>
                  </a:cubicBezTo>
                  <a:lnTo>
                    <a:pt x="9570" y="1"/>
                  </a:lnTo>
                  <a:cubicBezTo>
                    <a:pt x="9950" y="1"/>
                    <a:pt x="10261" y="306"/>
                    <a:pt x="10261" y="691"/>
                  </a:cubicBezTo>
                  <a:lnTo>
                    <a:pt x="10261" y="7643"/>
                  </a:lnTo>
                  <a:cubicBezTo>
                    <a:pt x="10249" y="8029"/>
                    <a:pt x="9950" y="8334"/>
                    <a:pt x="9570" y="83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52;p62">
              <a:extLst>
                <a:ext uri="{FF2B5EF4-FFF2-40B4-BE49-F238E27FC236}">
                  <a16:creationId xmlns:a16="http://schemas.microsoft.com/office/drawing/2014/main" id="{897AE2F9-8CE1-689C-9A9A-55FFBD95CACE}"/>
                </a:ext>
              </a:extLst>
            </p:cNvPr>
            <p:cNvSpPr/>
            <p:nvPr/>
          </p:nvSpPr>
          <p:spPr>
            <a:xfrm>
              <a:off x="6900623" y="2421027"/>
              <a:ext cx="402972" cy="297290"/>
            </a:xfrm>
            <a:custGeom>
              <a:avLst/>
              <a:gdLst/>
              <a:ahLst/>
              <a:cxnLst/>
              <a:rect l="l" t="t" r="r" b="b"/>
              <a:pathLst>
                <a:path w="7770" h="5732" extrusionOk="0">
                  <a:moveTo>
                    <a:pt x="7752" y="5732"/>
                  </a:moveTo>
                  <a:lnTo>
                    <a:pt x="6308" y="5732"/>
                  </a:lnTo>
                  <a:lnTo>
                    <a:pt x="6308" y="3885"/>
                  </a:lnTo>
                  <a:cubicBezTo>
                    <a:pt x="6308" y="2538"/>
                    <a:pt x="5214" y="1450"/>
                    <a:pt x="3879" y="1450"/>
                  </a:cubicBezTo>
                  <a:cubicBezTo>
                    <a:pt x="2532" y="1450"/>
                    <a:pt x="1445" y="2544"/>
                    <a:pt x="1445" y="3885"/>
                  </a:cubicBezTo>
                  <a:lnTo>
                    <a:pt x="1445" y="5732"/>
                  </a:lnTo>
                  <a:lnTo>
                    <a:pt x="0" y="5732"/>
                  </a:lnTo>
                  <a:lnTo>
                    <a:pt x="0" y="3885"/>
                  </a:lnTo>
                  <a:cubicBezTo>
                    <a:pt x="0" y="1738"/>
                    <a:pt x="1738" y="0"/>
                    <a:pt x="3885" y="0"/>
                  </a:cubicBezTo>
                  <a:cubicBezTo>
                    <a:pt x="6026" y="0"/>
                    <a:pt x="7769" y="1738"/>
                    <a:pt x="7769" y="3885"/>
                  </a:cubicBezTo>
                  <a:lnTo>
                    <a:pt x="7769" y="573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53;p62">
              <a:extLst>
                <a:ext uri="{FF2B5EF4-FFF2-40B4-BE49-F238E27FC236}">
                  <a16:creationId xmlns:a16="http://schemas.microsoft.com/office/drawing/2014/main" id="{2AA93D3E-3306-81DC-35C5-AC248AE439F9}"/>
                </a:ext>
              </a:extLst>
            </p:cNvPr>
            <p:cNvSpPr/>
            <p:nvPr/>
          </p:nvSpPr>
          <p:spPr>
            <a:xfrm>
              <a:off x="6954923" y="2836450"/>
              <a:ext cx="311642" cy="265393"/>
            </a:xfrm>
            <a:custGeom>
              <a:avLst/>
              <a:gdLst/>
              <a:ahLst/>
              <a:cxnLst/>
              <a:rect l="l" t="t" r="r" b="b"/>
              <a:pathLst>
                <a:path w="6009" h="5117" extrusionOk="0">
                  <a:moveTo>
                    <a:pt x="2694" y="5117"/>
                  </a:moveTo>
                  <a:lnTo>
                    <a:pt x="1" y="2637"/>
                  </a:lnTo>
                  <a:lnTo>
                    <a:pt x="1123" y="1422"/>
                  </a:lnTo>
                  <a:lnTo>
                    <a:pt x="2521" y="2706"/>
                  </a:lnTo>
                  <a:lnTo>
                    <a:pt x="4720" y="1"/>
                  </a:lnTo>
                  <a:lnTo>
                    <a:pt x="6009" y="105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54;p62">
              <a:extLst>
                <a:ext uri="{FF2B5EF4-FFF2-40B4-BE49-F238E27FC236}">
                  <a16:creationId xmlns:a16="http://schemas.microsoft.com/office/drawing/2014/main" id="{D47F1D2E-6488-B048-29BD-FADAB07D3C84}"/>
                </a:ext>
              </a:extLst>
            </p:cNvPr>
            <p:cNvSpPr/>
            <p:nvPr/>
          </p:nvSpPr>
          <p:spPr>
            <a:xfrm>
              <a:off x="7402340" y="2515314"/>
              <a:ext cx="493679" cy="493755"/>
            </a:xfrm>
            <a:custGeom>
              <a:avLst/>
              <a:gdLst/>
              <a:ahLst/>
              <a:cxnLst/>
              <a:rect l="l" t="t" r="r" b="b"/>
              <a:pathLst>
                <a:path w="9519" h="9520" extrusionOk="0">
                  <a:moveTo>
                    <a:pt x="9432" y="7689"/>
                  </a:moveTo>
                  <a:lnTo>
                    <a:pt x="7689" y="9433"/>
                  </a:lnTo>
                  <a:cubicBezTo>
                    <a:pt x="7602" y="9519"/>
                    <a:pt x="7458" y="9519"/>
                    <a:pt x="7366" y="9433"/>
                  </a:cubicBezTo>
                  <a:lnTo>
                    <a:pt x="4265" y="6331"/>
                  </a:lnTo>
                  <a:lnTo>
                    <a:pt x="3027" y="7994"/>
                  </a:lnTo>
                  <a:cubicBezTo>
                    <a:pt x="2981" y="8057"/>
                    <a:pt x="2895" y="8092"/>
                    <a:pt x="2814" y="8080"/>
                  </a:cubicBezTo>
                  <a:cubicBezTo>
                    <a:pt x="2728" y="8063"/>
                    <a:pt x="2665" y="8006"/>
                    <a:pt x="2636" y="7931"/>
                  </a:cubicBezTo>
                  <a:lnTo>
                    <a:pt x="29" y="317"/>
                  </a:lnTo>
                  <a:cubicBezTo>
                    <a:pt x="0" y="237"/>
                    <a:pt x="23" y="144"/>
                    <a:pt x="87" y="81"/>
                  </a:cubicBezTo>
                  <a:cubicBezTo>
                    <a:pt x="150" y="18"/>
                    <a:pt x="236" y="1"/>
                    <a:pt x="322" y="24"/>
                  </a:cubicBezTo>
                  <a:lnTo>
                    <a:pt x="7936" y="2636"/>
                  </a:lnTo>
                  <a:cubicBezTo>
                    <a:pt x="8017" y="2665"/>
                    <a:pt x="8074" y="2728"/>
                    <a:pt x="8086" y="2815"/>
                  </a:cubicBezTo>
                  <a:cubicBezTo>
                    <a:pt x="8103" y="2901"/>
                    <a:pt x="8063" y="2982"/>
                    <a:pt x="7999" y="3028"/>
                  </a:cubicBezTo>
                  <a:lnTo>
                    <a:pt x="6336" y="4265"/>
                  </a:lnTo>
                  <a:lnTo>
                    <a:pt x="9438" y="7367"/>
                  </a:lnTo>
                  <a:cubicBezTo>
                    <a:pt x="9519" y="7459"/>
                    <a:pt x="9519" y="7603"/>
                    <a:pt x="9432" y="7689"/>
                  </a:cubicBezTo>
                  <a:close/>
                  <a:moveTo>
                    <a:pt x="7533" y="8949"/>
                  </a:moveTo>
                  <a:lnTo>
                    <a:pt x="8949" y="7534"/>
                  </a:lnTo>
                  <a:lnTo>
                    <a:pt x="5818" y="4403"/>
                  </a:lnTo>
                  <a:cubicBezTo>
                    <a:pt x="5778" y="4357"/>
                    <a:pt x="5749" y="4294"/>
                    <a:pt x="5755" y="4225"/>
                  </a:cubicBezTo>
                  <a:cubicBezTo>
                    <a:pt x="5761" y="4161"/>
                    <a:pt x="5790" y="4092"/>
                    <a:pt x="5847" y="4058"/>
                  </a:cubicBezTo>
                  <a:lnTo>
                    <a:pt x="7372" y="2918"/>
                  </a:lnTo>
                  <a:lnTo>
                    <a:pt x="604" y="605"/>
                  </a:lnTo>
                  <a:lnTo>
                    <a:pt x="2918" y="7373"/>
                  </a:lnTo>
                  <a:lnTo>
                    <a:pt x="4057" y="5848"/>
                  </a:lnTo>
                  <a:cubicBezTo>
                    <a:pt x="4092" y="5796"/>
                    <a:pt x="4161" y="5761"/>
                    <a:pt x="4224" y="5755"/>
                  </a:cubicBezTo>
                  <a:cubicBezTo>
                    <a:pt x="4288" y="5750"/>
                    <a:pt x="4351" y="5778"/>
                    <a:pt x="4403" y="58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88835540"/>
      </p:ext>
    </p:extLst>
  </p:cSld>
  <p:clrMapOvr>
    <a:masterClrMapping/>
  </p:clrMapOvr>
</p:sld>
</file>

<file path=ppt/theme/theme1.xml><?xml version="1.0" encoding="utf-8"?>
<a:theme xmlns:a="http://schemas.openxmlformats.org/drawingml/2006/main" name="AI Essentials Workshop by Slidesgo">
  <a:themeElements>
    <a:clrScheme name="Simple Light">
      <a:dk1>
        <a:srgbClr val="0C343D"/>
      </a:dk1>
      <a:lt1>
        <a:srgbClr val="F3F7F8"/>
      </a:lt1>
      <a:dk2>
        <a:srgbClr val="134F5C"/>
      </a:dk2>
      <a:lt2>
        <a:srgbClr val="45818E"/>
      </a:lt2>
      <a:accent1>
        <a:srgbClr val="76A5AF"/>
      </a:accent1>
      <a:accent2>
        <a:srgbClr val="D9EAD3"/>
      </a:accent2>
      <a:accent3>
        <a:srgbClr val="88ADA5"/>
      </a:accent3>
      <a:accent4>
        <a:srgbClr val="F3F3F3"/>
      </a:accent4>
      <a:accent5>
        <a:srgbClr val="FFFFFF"/>
      </a:accent5>
      <a:accent6>
        <a:srgbClr val="FFFFFF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4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AI Essentials Workshop by Slidesgo</vt:lpstr>
      <vt:lpstr>Future Visions: Life with AI</vt:lpstr>
      <vt:lpstr>Our Storyboard</vt:lpstr>
      <vt:lpstr>PowerPoint Presentation</vt:lpstr>
      <vt:lpstr>Thanks for Listening 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10</cp:revision>
  <dcterms:modified xsi:type="dcterms:W3CDTF">2025-02-24T15:14:17Z</dcterms:modified>
</cp:coreProperties>
</file>

<file path=docProps/thumbnail.jpeg>
</file>